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6" r:id="rId6"/>
    <p:sldId id="25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1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8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5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40CB-3B96-4A2B-8B89-DE6709247AD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9536-8E56-44B5-BA8A-0DFE5BE2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herrypie77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alena.koncelgog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1AA76E-9AD8-44E8-88F1-3D2F6A3C0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Путь самурая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D1A8B-2DAA-4A0A-9152-F6E9076B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6003836"/>
            <a:ext cx="8673427" cy="40540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Интро инкдюзивного трудоустройства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0DB7954F-0545-4D69-BAF5-8C965F9EC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 b="24093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584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A1C915-91F9-43DA-8B26-0EA4D0C6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39" y="5717735"/>
            <a:ext cx="9435152" cy="789673"/>
          </a:xfrm>
        </p:spPr>
        <p:txBody>
          <a:bodyPr vert="horz" lIns="228600" tIns="228600" rIns="228600" bIns="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chemeClr val="bg1"/>
                </a:solidFill>
              </a:rPr>
              <a:t>Остались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вопросы</a:t>
            </a:r>
            <a:r>
              <a:rPr lang="en-US" dirty="0">
                <a:solidFill>
                  <a:schemeClr val="bg1"/>
                </a:solidFill>
              </a:rPr>
              <a:t>?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fi-FI" sz="3100" dirty="0">
                <a:solidFill>
                  <a:schemeClr val="bg1"/>
                </a:solidFill>
              </a:rPr>
              <a:t>Alyona Karlovskaia &lt;Alyona_Karlovskaia@epam.com&gt;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E8FDADDD-1AD2-4049-9FD0-08ACF9F55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3"/>
          <a:stretch/>
        </p:blipFill>
        <p:spPr>
          <a:xfrm>
            <a:off x="33025" y="88099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sp>
        <p:nvSpPr>
          <p:cNvPr id="4" name="Shape 1717">
            <a:hlinkClick r:id="rId3"/>
            <a:extLst>
              <a:ext uri="{FF2B5EF4-FFF2-40B4-BE49-F238E27FC236}">
                <a16:creationId xmlns:a16="http://schemas.microsoft.com/office/drawing/2014/main" id="{AB97C894-2BE2-4B6D-A11E-AC992763BAF6}"/>
              </a:ext>
            </a:extLst>
          </p:cNvPr>
          <p:cNvSpPr/>
          <p:nvPr/>
        </p:nvSpPr>
        <p:spPr>
          <a:xfrm>
            <a:off x="9189740" y="3193566"/>
            <a:ext cx="1182228" cy="101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7" y="0"/>
                </a:moveTo>
                <a:cubicBezTo>
                  <a:pt x="4849" y="0"/>
                  <a:pt x="0" y="4841"/>
                  <a:pt x="0" y="10800"/>
                </a:cubicBezTo>
                <a:cubicBezTo>
                  <a:pt x="0" y="16759"/>
                  <a:pt x="4849" y="21600"/>
                  <a:pt x="10817" y="21600"/>
                </a:cubicBezTo>
                <a:cubicBezTo>
                  <a:pt x="16785" y="21600"/>
                  <a:pt x="21600" y="16759"/>
                  <a:pt x="21600" y="10800"/>
                </a:cubicBezTo>
                <a:cubicBezTo>
                  <a:pt x="21600" y="4841"/>
                  <a:pt x="16785" y="0"/>
                  <a:pt x="10817" y="0"/>
                </a:cubicBezTo>
                <a:close/>
                <a:moveTo>
                  <a:pt x="17972" y="17944"/>
                </a:moveTo>
                <a:cubicBezTo>
                  <a:pt x="16039" y="19873"/>
                  <a:pt x="13496" y="20923"/>
                  <a:pt x="10817" y="20923"/>
                </a:cubicBezTo>
                <a:cubicBezTo>
                  <a:pt x="8104" y="20923"/>
                  <a:pt x="5561" y="19873"/>
                  <a:pt x="3628" y="17944"/>
                </a:cubicBezTo>
                <a:cubicBezTo>
                  <a:pt x="1729" y="16048"/>
                  <a:pt x="678" y="13508"/>
                  <a:pt x="678" y="10800"/>
                </a:cubicBezTo>
                <a:cubicBezTo>
                  <a:pt x="678" y="8092"/>
                  <a:pt x="1729" y="5552"/>
                  <a:pt x="3628" y="3656"/>
                </a:cubicBezTo>
                <a:cubicBezTo>
                  <a:pt x="5561" y="1727"/>
                  <a:pt x="8104" y="677"/>
                  <a:pt x="10817" y="677"/>
                </a:cubicBezTo>
                <a:cubicBezTo>
                  <a:pt x="13496" y="677"/>
                  <a:pt x="16039" y="1727"/>
                  <a:pt x="17972" y="3656"/>
                </a:cubicBezTo>
                <a:cubicBezTo>
                  <a:pt x="19871" y="5552"/>
                  <a:pt x="20922" y="8092"/>
                  <a:pt x="20922" y="10800"/>
                </a:cubicBezTo>
                <a:cubicBezTo>
                  <a:pt x="20922" y="13508"/>
                  <a:pt x="19871" y="16048"/>
                  <a:pt x="17972" y="17944"/>
                </a:cubicBezTo>
                <a:close/>
                <a:moveTo>
                  <a:pt x="7053" y="5688"/>
                </a:moveTo>
                <a:cubicBezTo>
                  <a:pt x="14649" y="5688"/>
                  <a:pt x="14649" y="5688"/>
                  <a:pt x="14649" y="5688"/>
                </a:cubicBezTo>
                <a:cubicBezTo>
                  <a:pt x="15395" y="5688"/>
                  <a:pt x="15971" y="6263"/>
                  <a:pt x="15971" y="6974"/>
                </a:cubicBezTo>
                <a:cubicBezTo>
                  <a:pt x="15971" y="14558"/>
                  <a:pt x="15971" y="14558"/>
                  <a:pt x="15971" y="14558"/>
                </a:cubicBezTo>
                <a:cubicBezTo>
                  <a:pt x="15971" y="15303"/>
                  <a:pt x="15395" y="15912"/>
                  <a:pt x="14649" y="15912"/>
                </a:cubicBezTo>
                <a:cubicBezTo>
                  <a:pt x="7053" y="15912"/>
                  <a:pt x="7053" y="15912"/>
                  <a:pt x="7053" y="15912"/>
                </a:cubicBezTo>
                <a:cubicBezTo>
                  <a:pt x="6341" y="15912"/>
                  <a:pt x="5731" y="15303"/>
                  <a:pt x="5731" y="14558"/>
                </a:cubicBezTo>
                <a:cubicBezTo>
                  <a:pt x="5731" y="6974"/>
                  <a:pt x="5731" y="6974"/>
                  <a:pt x="5731" y="6974"/>
                </a:cubicBezTo>
                <a:cubicBezTo>
                  <a:pt x="5731" y="6263"/>
                  <a:pt x="6341" y="5688"/>
                  <a:pt x="7053" y="5688"/>
                </a:cubicBezTo>
                <a:close/>
                <a:moveTo>
                  <a:pt x="13191" y="6839"/>
                </a:moveTo>
                <a:cubicBezTo>
                  <a:pt x="12953" y="6839"/>
                  <a:pt x="12750" y="7008"/>
                  <a:pt x="12750" y="7279"/>
                </a:cubicBezTo>
                <a:cubicBezTo>
                  <a:pt x="12750" y="8362"/>
                  <a:pt x="12750" y="8362"/>
                  <a:pt x="12750" y="8362"/>
                </a:cubicBezTo>
                <a:cubicBezTo>
                  <a:pt x="12750" y="8633"/>
                  <a:pt x="12953" y="8803"/>
                  <a:pt x="13191" y="8803"/>
                </a:cubicBezTo>
                <a:cubicBezTo>
                  <a:pt x="14343" y="8803"/>
                  <a:pt x="14343" y="8803"/>
                  <a:pt x="14343" y="8803"/>
                </a:cubicBezTo>
                <a:cubicBezTo>
                  <a:pt x="14615" y="8803"/>
                  <a:pt x="14818" y="8633"/>
                  <a:pt x="14818" y="8362"/>
                </a:cubicBezTo>
                <a:cubicBezTo>
                  <a:pt x="14818" y="7279"/>
                  <a:pt x="14818" y="7279"/>
                  <a:pt x="14818" y="7279"/>
                </a:cubicBezTo>
                <a:cubicBezTo>
                  <a:pt x="14818" y="7008"/>
                  <a:pt x="14615" y="6839"/>
                  <a:pt x="14343" y="6839"/>
                </a:cubicBezTo>
                <a:cubicBezTo>
                  <a:pt x="13191" y="6839"/>
                  <a:pt x="13191" y="6839"/>
                  <a:pt x="13191" y="6839"/>
                </a:cubicBezTo>
                <a:close/>
                <a:moveTo>
                  <a:pt x="14818" y="9987"/>
                </a:moveTo>
                <a:cubicBezTo>
                  <a:pt x="13937" y="9987"/>
                  <a:pt x="13937" y="9987"/>
                  <a:pt x="13937" y="9987"/>
                </a:cubicBezTo>
                <a:cubicBezTo>
                  <a:pt x="14004" y="10258"/>
                  <a:pt x="14038" y="10563"/>
                  <a:pt x="14038" y="10868"/>
                </a:cubicBezTo>
                <a:cubicBezTo>
                  <a:pt x="14038" y="12561"/>
                  <a:pt x="12614" y="13949"/>
                  <a:pt x="10885" y="13949"/>
                </a:cubicBezTo>
                <a:cubicBezTo>
                  <a:pt x="9122" y="13949"/>
                  <a:pt x="7697" y="12561"/>
                  <a:pt x="7697" y="10868"/>
                </a:cubicBezTo>
                <a:cubicBezTo>
                  <a:pt x="7697" y="10563"/>
                  <a:pt x="7731" y="10258"/>
                  <a:pt x="7833" y="9987"/>
                </a:cubicBezTo>
                <a:cubicBezTo>
                  <a:pt x="6884" y="9987"/>
                  <a:pt x="6884" y="9987"/>
                  <a:pt x="6884" y="9987"/>
                </a:cubicBezTo>
                <a:cubicBezTo>
                  <a:pt x="6884" y="14321"/>
                  <a:pt x="6884" y="14321"/>
                  <a:pt x="6884" y="14321"/>
                </a:cubicBezTo>
                <a:cubicBezTo>
                  <a:pt x="6884" y="14524"/>
                  <a:pt x="7087" y="14727"/>
                  <a:pt x="7290" y="14727"/>
                </a:cubicBezTo>
                <a:cubicBezTo>
                  <a:pt x="14411" y="14727"/>
                  <a:pt x="14411" y="14727"/>
                  <a:pt x="14411" y="14727"/>
                </a:cubicBezTo>
                <a:cubicBezTo>
                  <a:pt x="14649" y="14727"/>
                  <a:pt x="14818" y="14524"/>
                  <a:pt x="14818" y="14321"/>
                </a:cubicBezTo>
                <a:cubicBezTo>
                  <a:pt x="14818" y="9987"/>
                  <a:pt x="14818" y="9987"/>
                  <a:pt x="14818" y="9987"/>
                </a:cubicBezTo>
                <a:close/>
                <a:moveTo>
                  <a:pt x="10885" y="8769"/>
                </a:moveTo>
                <a:cubicBezTo>
                  <a:pt x="9732" y="8769"/>
                  <a:pt x="8816" y="9649"/>
                  <a:pt x="8816" y="10766"/>
                </a:cubicBezTo>
                <a:cubicBezTo>
                  <a:pt x="8816" y="11850"/>
                  <a:pt x="9732" y="12730"/>
                  <a:pt x="10885" y="12730"/>
                </a:cubicBezTo>
                <a:cubicBezTo>
                  <a:pt x="12004" y="12730"/>
                  <a:pt x="12919" y="11850"/>
                  <a:pt x="12919" y="10766"/>
                </a:cubicBezTo>
                <a:cubicBezTo>
                  <a:pt x="12919" y="9649"/>
                  <a:pt x="12004" y="8769"/>
                  <a:pt x="10885" y="87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17192" rIns="17192"/>
          <a:lstStyle/>
          <a:p>
            <a:pPr defTabSz="343791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77"/>
          </a:p>
        </p:txBody>
      </p:sp>
      <p:sp>
        <p:nvSpPr>
          <p:cNvPr id="6" name="Shape 1714">
            <a:hlinkClick r:id="rId4"/>
            <a:extLst>
              <a:ext uri="{FF2B5EF4-FFF2-40B4-BE49-F238E27FC236}">
                <a16:creationId xmlns:a16="http://schemas.microsoft.com/office/drawing/2014/main" id="{ED0164B7-5409-4ADB-8FB2-7CDD53D3B9D4}"/>
              </a:ext>
            </a:extLst>
          </p:cNvPr>
          <p:cNvSpPr/>
          <p:nvPr/>
        </p:nvSpPr>
        <p:spPr>
          <a:xfrm>
            <a:off x="9167309" y="2007093"/>
            <a:ext cx="1182227" cy="98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02" y="9175"/>
                </a:moveTo>
                <a:cubicBezTo>
                  <a:pt x="13937" y="9175"/>
                  <a:pt x="13937" y="9175"/>
                  <a:pt x="13937" y="9175"/>
                </a:cubicBezTo>
                <a:cubicBezTo>
                  <a:pt x="13699" y="11240"/>
                  <a:pt x="13699" y="11240"/>
                  <a:pt x="13699" y="11240"/>
                </a:cubicBezTo>
                <a:cubicBezTo>
                  <a:pt x="11902" y="11240"/>
                  <a:pt x="11902" y="11240"/>
                  <a:pt x="11902" y="11240"/>
                </a:cubicBezTo>
                <a:cubicBezTo>
                  <a:pt x="11902" y="17402"/>
                  <a:pt x="11902" y="17402"/>
                  <a:pt x="11902" y="17402"/>
                </a:cubicBezTo>
                <a:cubicBezTo>
                  <a:pt x="9257" y="17402"/>
                  <a:pt x="9257" y="17402"/>
                  <a:pt x="9257" y="17402"/>
                </a:cubicBezTo>
                <a:cubicBezTo>
                  <a:pt x="9257" y="11240"/>
                  <a:pt x="9257" y="11240"/>
                  <a:pt x="9257" y="11240"/>
                </a:cubicBezTo>
                <a:cubicBezTo>
                  <a:pt x="7765" y="11240"/>
                  <a:pt x="7765" y="11240"/>
                  <a:pt x="7765" y="11240"/>
                </a:cubicBezTo>
                <a:cubicBezTo>
                  <a:pt x="7765" y="9175"/>
                  <a:pt x="7765" y="9175"/>
                  <a:pt x="7765" y="9175"/>
                </a:cubicBezTo>
                <a:cubicBezTo>
                  <a:pt x="9257" y="9175"/>
                  <a:pt x="9257" y="9175"/>
                  <a:pt x="9257" y="9175"/>
                </a:cubicBezTo>
                <a:cubicBezTo>
                  <a:pt x="9257" y="7821"/>
                  <a:pt x="9257" y="7821"/>
                  <a:pt x="9257" y="7821"/>
                </a:cubicBezTo>
                <a:cubicBezTo>
                  <a:pt x="9257" y="6094"/>
                  <a:pt x="9969" y="5112"/>
                  <a:pt x="12173" y="5112"/>
                </a:cubicBezTo>
                <a:cubicBezTo>
                  <a:pt x="13937" y="5112"/>
                  <a:pt x="13937" y="5112"/>
                  <a:pt x="13937" y="5112"/>
                </a:cubicBezTo>
                <a:cubicBezTo>
                  <a:pt x="13937" y="7144"/>
                  <a:pt x="13937" y="7144"/>
                  <a:pt x="13937" y="7144"/>
                </a:cubicBezTo>
                <a:cubicBezTo>
                  <a:pt x="12885" y="7144"/>
                  <a:pt x="12885" y="7144"/>
                  <a:pt x="12885" y="7144"/>
                </a:cubicBezTo>
                <a:cubicBezTo>
                  <a:pt x="12038" y="7144"/>
                  <a:pt x="11902" y="7414"/>
                  <a:pt x="11902" y="7956"/>
                </a:cubicBezTo>
                <a:lnTo>
                  <a:pt x="11902" y="9175"/>
                </a:lnTo>
                <a:close/>
                <a:moveTo>
                  <a:pt x="21600" y="10800"/>
                </a:moveTo>
                <a:cubicBezTo>
                  <a:pt x="21600" y="16759"/>
                  <a:pt x="16785" y="21600"/>
                  <a:pt x="10817" y="21600"/>
                </a:cubicBezTo>
                <a:cubicBezTo>
                  <a:pt x="4849" y="21600"/>
                  <a:pt x="0" y="16759"/>
                  <a:pt x="0" y="10800"/>
                </a:cubicBezTo>
                <a:cubicBezTo>
                  <a:pt x="0" y="4841"/>
                  <a:pt x="4849" y="0"/>
                  <a:pt x="10817" y="0"/>
                </a:cubicBezTo>
                <a:cubicBezTo>
                  <a:pt x="16785" y="0"/>
                  <a:pt x="21600" y="4841"/>
                  <a:pt x="21600" y="10800"/>
                </a:cubicBezTo>
                <a:close/>
                <a:moveTo>
                  <a:pt x="20922" y="10800"/>
                </a:moveTo>
                <a:cubicBezTo>
                  <a:pt x="20922" y="8092"/>
                  <a:pt x="19871" y="5552"/>
                  <a:pt x="17972" y="3656"/>
                </a:cubicBezTo>
                <a:cubicBezTo>
                  <a:pt x="16039" y="1727"/>
                  <a:pt x="13496" y="677"/>
                  <a:pt x="10817" y="677"/>
                </a:cubicBezTo>
                <a:cubicBezTo>
                  <a:pt x="8104" y="677"/>
                  <a:pt x="5561" y="1727"/>
                  <a:pt x="3628" y="3656"/>
                </a:cubicBezTo>
                <a:cubicBezTo>
                  <a:pt x="1729" y="5552"/>
                  <a:pt x="678" y="8092"/>
                  <a:pt x="678" y="10800"/>
                </a:cubicBezTo>
                <a:cubicBezTo>
                  <a:pt x="678" y="13508"/>
                  <a:pt x="1729" y="16048"/>
                  <a:pt x="3628" y="17944"/>
                </a:cubicBezTo>
                <a:cubicBezTo>
                  <a:pt x="5561" y="19873"/>
                  <a:pt x="8104" y="20923"/>
                  <a:pt x="10817" y="20923"/>
                </a:cubicBezTo>
                <a:cubicBezTo>
                  <a:pt x="13496" y="20923"/>
                  <a:pt x="16039" y="19873"/>
                  <a:pt x="17972" y="17944"/>
                </a:cubicBezTo>
                <a:cubicBezTo>
                  <a:pt x="19871" y="16048"/>
                  <a:pt x="20922" y="13508"/>
                  <a:pt x="20922" y="108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miter lim="400000"/>
          </a:ln>
        </p:spPr>
        <p:txBody>
          <a:bodyPr lIns="17192" rIns="17192"/>
          <a:lstStyle/>
          <a:p>
            <a:pPr defTabSz="343791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677"/>
          </a:p>
        </p:txBody>
      </p:sp>
    </p:spTree>
    <p:extLst>
      <p:ext uri="{BB962C8B-B14F-4D97-AF65-F5344CB8AC3E}">
        <p14:creationId xmlns:p14="http://schemas.microsoft.com/office/powerpoint/2010/main" val="201306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9784CE-9355-4742-BF0A-AB129E14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239" y="4968184"/>
            <a:ext cx="5093596" cy="1777829"/>
          </a:xfrm>
        </p:spPr>
        <p:txBody>
          <a:bodyPr>
            <a:normAutofit fontScale="90000"/>
          </a:bodyPr>
          <a:lstStyle/>
          <a:p>
            <a:pPr marL="0" marR="0" lvl="0" indent="0" defTabSz="1371156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Karlovskaia Alyona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EPAM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People Programs Specialist (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Diversity&amp;Inclusion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person, outdoor, holding, young&#10;&#10;Description automatically generated">
            <a:extLst>
              <a:ext uri="{FF2B5EF4-FFF2-40B4-BE49-F238E27FC236}">
                <a16:creationId xmlns:a16="http://schemas.microsoft.com/office/drawing/2014/main" id="{34565131-6E5B-4D5E-BEAB-6B7755EA5C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4" b="35534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394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23D31F-DAC3-452A-9E50-F3682680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Страхи работодателя 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6F4487E-CDA1-43F3-BC30-4185B1F38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b="32682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CA73F-90EA-45AE-86F8-BBA3829DFC32}"/>
              </a:ext>
            </a:extLst>
          </p:cNvPr>
          <p:cNvSpPr txBox="1"/>
          <p:nvPr/>
        </p:nvSpPr>
        <p:spPr>
          <a:xfrm>
            <a:off x="6440370" y="535736"/>
            <a:ext cx="555511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Адаптация в коллективе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Частые отгулы и больничные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Стереотипы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C86BB7-E103-4D99-9787-51EB0160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Страхи и опасения соискателя </a:t>
            </a:r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7A3301D-3319-431F-B4DC-B064235DB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36658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7FC19-8F0E-41E2-9A51-5AA791B8EAFF}"/>
              </a:ext>
            </a:extLst>
          </p:cNvPr>
          <p:cNvSpPr txBox="1"/>
          <p:nvPr/>
        </p:nvSpPr>
        <p:spPr>
          <a:xfrm>
            <a:off x="4476747" y="320808"/>
            <a:ext cx="708077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«Иное» отношение,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Невозможность  пойти в отпуск, поехать на лечение.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Слишком сложные (или слишком простые) задачи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4A71-2156-4C66-95F8-5DD5FF2E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чем специфика инклюзивного трудоустройства?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169D-5CA8-488C-894E-BAC8E6B2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037" y="2182056"/>
            <a:ext cx="6281873" cy="5248622"/>
          </a:xfrm>
        </p:spPr>
        <p:txBody>
          <a:bodyPr/>
          <a:lstStyle/>
          <a:p>
            <a:endParaRPr lang="ru-RU" sz="2400" dirty="0"/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Узость рынка кандидатов,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Юридические аспекты,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Стереотипы 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1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AC245-34B2-4931-A797-BFA10CCD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сотрудника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C1757C8B-1AD4-4801-B8CB-7719E464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" r="1" b="3088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78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6713-9780-407C-BFD5-A0D21D5F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чем польза для бизнеса?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E23A-2D47-4206-A094-631431DD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694726"/>
            <a:ext cx="6281873" cy="5248622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концепции непрерывного развития,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Важно для инвесторов и сотрудников, 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бренда,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Позитивные инфо-поводы</a:t>
            </a:r>
          </a:p>
          <a:p>
            <a:endParaRPr lang="ru-RU" sz="3200" dirty="0"/>
          </a:p>
          <a:p>
            <a:endParaRPr lang="ru-RU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316A3F-7A3A-40B1-94FA-254F7837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Как понять что все получилось? </a:t>
            </a:r>
          </a:p>
        </p:txBody>
      </p:sp>
      <p:pic>
        <p:nvPicPr>
          <p:cNvPr id="5" name="Content Placeholder 4" descr="A picture containing person, game, standing, shirt&#10;&#10;Description automatically generated">
            <a:extLst>
              <a:ext uri="{FF2B5EF4-FFF2-40B4-BE49-F238E27FC236}">
                <a16:creationId xmlns:a16="http://schemas.microsoft.com/office/drawing/2014/main" id="{10FFE9FD-4062-463A-B716-B4ED9DBDE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17184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593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92E958-D9C0-4B2B-A78A-83C08A8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5" name="Content Placeholder 4" descr="A cat that is lying down and looking at the camera&#10;&#10;Description automatically generated">
            <a:extLst>
              <a:ext uri="{FF2B5EF4-FFF2-40B4-BE49-F238E27FC236}">
                <a16:creationId xmlns:a16="http://schemas.microsoft.com/office/drawing/2014/main" id="{4F50014C-9A1A-46DD-88C3-ACF313CA4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b="3421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7845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Rockwell</vt:lpstr>
      <vt:lpstr>Wingdings</vt:lpstr>
      <vt:lpstr>Atlas</vt:lpstr>
      <vt:lpstr>Путь самурая </vt:lpstr>
      <vt:lpstr>Karlovskaia Alyona EPAM Senior People Programs Specialist (Diversity&amp;Inclusion)  </vt:lpstr>
      <vt:lpstr>Страхи работодателя </vt:lpstr>
      <vt:lpstr>Страхи и опасения соискателя </vt:lpstr>
      <vt:lpstr>В чем специфика инклюзивного трудоустройства? </vt:lpstr>
      <vt:lpstr>Цикл развития сотрудника в компании </vt:lpstr>
      <vt:lpstr>В чем польза для бизнеса?</vt:lpstr>
      <vt:lpstr>Как понять что все получилось? </vt:lpstr>
      <vt:lpstr>Q&amp;A</vt:lpstr>
      <vt:lpstr>Остались вопросы?  Alyona Karlovskaia &lt;Alyona_Karlovskaia@epam.com&gt;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самурая </dc:title>
  <dc:creator>Alyona Karlovskaia</dc:creator>
  <cp:lastModifiedBy>Alyona Karlovskaia</cp:lastModifiedBy>
  <cp:revision>9</cp:revision>
  <dcterms:created xsi:type="dcterms:W3CDTF">2020-10-17T08:45:08Z</dcterms:created>
  <dcterms:modified xsi:type="dcterms:W3CDTF">2020-10-20T08:13:56Z</dcterms:modified>
</cp:coreProperties>
</file>