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362" r:id="rId6"/>
    <p:sldId id="261" r:id="rId7"/>
    <p:sldId id="262" r:id="rId8"/>
    <p:sldId id="265" r:id="rId9"/>
    <p:sldId id="266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Montserrat ExtraBold" panose="020B0604020202020204" charset="-52"/>
      <p:bold r:id="rId17"/>
      <p:boldItalic r:id="rId18"/>
    </p:embeddedFont>
    <p:embeddedFont>
      <p:font typeface="Roboto Condensed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E8D4AA98-5B1A-4E33-AED6-7ADF890D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6D385-B984-424C-BB18-EFCED153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BE75F-989E-4D46-8959-4CB9FDAE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AE-CAAD-426A-9467-10A46FE6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7E0E7A-C8E4-4DF9-9170-DB7D9398E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080F6-B9F4-4586-9112-172F5142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4C1FD1-A950-4556-AEFC-F8DD3174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F9690-4EB1-4FC4-807E-E1F03336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8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A89AA5-EDE3-4BC1-90E8-934AE6AD0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127EAD-AE83-44C7-BC78-F09479AB5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067A5E-7100-48B7-92EB-CFBAFA54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21F72-DC80-4746-A249-2DDF87E5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60E467-0220-47F3-8283-BB26D618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5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ифры с 3 ик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890284" y="4087258"/>
            <a:ext cx="2194462" cy="491798"/>
          </a:xfrm>
        </p:spPr>
        <p:txBody>
          <a:bodyPr>
            <a:noAutofit/>
          </a:bodyPr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подписи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0451-F25B-4421-859B-7AD60765719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2971061" y="2954537"/>
            <a:ext cx="1113831" cy="769313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720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+mj-lt"/>
              </a:defRPr>
            </a:lvl1pPr>
            <a:lvl2pPr>
              <a:defRPr sz="6000">
                <a:latin typeface="+mj-lt"/>
              </a:defRPr>
            </a:lvl2pPr>
            <a:lvl3pPr>
              <a:defRPr sz="6000">
                <a:latin typeface="+mj-lt"/>
              </a:defRPr>
            </a:lvl3pPr>
            <a:lvl4pPr>
              <a:defRPr sz="6000">
                <a:latin typeface="+mj-lt"/>
              </a:defRPr>
            </a:lvl4pPr>
            <a:lvl5pPr>
              <a:defRPr sz="6000">
                <a:latin typeface="+mj-lt"/>
              </a:defRPr>
            </a:lvl5pPr>
          </a:lstStyle>
          <a:p>
            <a:pPr lvl="0"/>
            <a:r>
              <a:rPr lang="ru-RU" dirty="0"/>
              <a:t>00 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890284" y="2823850"/>
            <a:ext cx="900000" cy="900000"/>
          </a:xfrm>
        </p:spPr>
        <p:txBody>
          <a:bodyPr wrap="none"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7" hasCustomPrompt="1"/>
          </p:nvPr>
        </p:nvSpPr>
        <p:spPr>
          <a:xfrm>
            <a:off x="5294721" y="2823850"/>
            <a:ext cx="900000" cy="900000"/>
          </a:xfrm>
        </p:spPr>
        <p:txBody>
          <a:bodyPr wrap="none"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8" hasCustomPrompt="1"/>
          </p:nvPr>
        </p:nvSpPr>
        <p:spPr>
          <a:xfrm>
            <a:off x="6362771" y="2954537"/>
            <a:ext cx="1113831" cy="769313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720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8" name="Текст 37"/>
          <p:cNvSpPr>
            <a:spLocks noGrp="1"/>
          </p:cNvSpPr>
          <p:nvPr>
            <p:ph type="body" sz="quarter" idx="19" hasCustomPrompt="1"/>
          </p:nvPr>
        </p:nvSpPr>
        <p:spPr>
          <a:xfrm>
            <a:off x="5291741" y="4087258"/>
            <a:ext cx="2194592" cy="506094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ru-RU" dirty="0"/>
              <a:t>образец подписи</a:t>
            </a:r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20" hasCustomPrompt="1"/>
          </p:nvPr>
        </p:nvSpPr>
        <p:spPr>
          <a:xfrm>
            <a:off x="8693445" y="2823850"/>
            <a:ext cx="900000" cy="900000"/>
          </a:xfrm>
        </p:spPr>
        <p:txBody>
          <a:bodyPr wrap="none"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21" hasCustomPrompt="1"/>
          </p:nvPr>
        </p:nvSpPr>
        <p:spPr>
          <a:xfrm>
            <a:off x="9764962" y="2954385"/>
            <a:ext cx="1113993" cy="769465"/>
          </a:xfrm>
        </p:spPr>
        <p:txBody>
          <a:bodyPr wrap="none" lIns="0" tIns="0" rIns="0" bIns="0">
            <a:noAutofit/>
          </a:bodyPr>
          <a:lstStyle>
            <a:lvl1pPr>
              <a:defRPr sz="720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4" name="Текст 43"/>
          <p:cNvSpPr>
            <a:spLocks noGrp="1"/>
          </p:cNvSpPr>
          <p:nvPr>
            <p:ph type="body" sz="quarter" idx="22" hasCustomPrompt="1"/>
          </p:nvPr>
        </p:nvSpPr>
        <p:spPr>
          <a:xfrm>
            <a:off x="8693357" y="4078626"/>
            <a:ext cx="2194592" cy="519560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ru-RU" dirty="0"/>
              <a:t>образец подписи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85" y="5593263"/>
            <a:ext cx="28670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1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79831-F46A-4C16-A850-71EBAF1A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F2830-617A-48F1-8007-09BA2E32E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9C82B-21BD-4FD7-8B37-AAC83032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FFA88B-D5A1-46BC-8540-2D2F438C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BD6908-A1EB-41CA-8958-585947D5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2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2855E-67D8-4308-A6E0-4F937D0C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70C2F3-FB58-44DD-A703-063E4468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88740-20D4-4DB1-B276-2BDD240D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EEA06-44BC-4353-938D-C962B5D5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85A49-871B-4BE3-AD8F-AFB77E87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3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310CE-48DC-45D9-8E04-183F4DA1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350EA-2F95-4802-8DC8-92C5BE5BB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13A842-5690-4F63-9243-C8918C1A9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B9953B-49BA-4A9A-A93D-77E67E4D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CED80F-3799-4A8E-95CD-0FCD54CC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552E4-A0B2-4BA9-84FE-447DE4F1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0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15F0C-A069-42FF-974E-136C48C0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F014C8-A083-4F6B-B75B-A6BC888DE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74ED68-14BF-45F3-9173-5503FFA70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042633-0FA9-4DB9-A736-BD5778629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01803-EC99-4CE9-8136-AF0CC6132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98F8C-FA26-47C8-A6EE-E0E4211C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AFAA95-2D69-42DE-85D2-9D3F4CC5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AC8F1B-5F99-402B-ABD5-942FC4A7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1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AE8D4-97F3-4060-A5D2-DF5EE11C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32CF41-0BAE-474B-93FF-D95B9007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1B554-81B4-4953-AE7C-200B2C63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DD7212-6003-4F13-85AE-FBB6F0BE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28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04F102-BCC6-4FDD-BE9F-7EDB0B57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57DBF1-C717-4EE8-A715-ADA1F8B6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BD3900-1D97-49E6-8A24-2358FD8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8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C00CB-4964-4A66-8AAF-5696E7C5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7D1CD-BB07-4B4F-8350-4CE865CA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A0991F-38BB-4478-AFBB-C014B7551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B5E7C6-D948-4B3D-AF29-D56B0C3D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06B4F7-0CB0-4F94-88B7-ED168844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CB4F44-DE4A-40E7-B4A8-8EBAD5C8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9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94176-F7EC-43A4-971A-53B83BEF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B57FAB-0053-42E9-91A4-06E04550A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4E150D-DBAD-4069-AE59-9A3B8325A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86E090-4773-4889-96D2-6D91EDE1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56EADD-3424-4A79-B3C7-A55461578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FF2CC5-A268-4B0A-8CDF-00673932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2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C92C6-A92E-473F-BDB6-7D9A66A6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E64112-EA7A-4EE6-9F9D-0DF885E58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CBD89-9BEB-498E-A4CF-50845F95E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0BC5-4FC1-4B02-8D2B-2B79DF5D6FEC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AE5C5-2805-462D-90BE-ADC69705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2A798C-F785-434B-B5A4-95F4F939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8548B-ACB6-4AD7-9BFB-1B407F9B118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E0B9340C-ACA2-4C87-BBF0-73D4AB4C1BF4}"/>
              </a:ext>
            </a:extLst>
          </p:cNvPr>
          <p:cNvSpPr/>
          <p:nvPr/>
        </p:nvSpPr>
        <p:spPr>
          <a:xfrm>
            <a:off x="9656618" y="6131916"/>
            <a:ext cx="1898073" cy="359967"/>
          </a:xfrm>
          <a:custGeom>
            <a:avLst/>
            <a:gdLst>
              <a:gd name="connsiteX0" fmla="*/ 5473351 w 5596509"/>
              <a:gd name="connsiteY0" fmla="*/ 678466 h 1061370"/>
              <a:gd name="connsiteX1" fmla="*/ 5473351 w 5596509"/>
              <a:gd name="connsiteY1" fmla="*/ 799338 h 1061370"/>
              <a:gd name="connsiteX2" fmla="*/ 5398675 w 5596509"/>
              <a:gd name="connsiteY2" fmla="*/ 912971 h 1061370"/>
              <a:gd name="connsiteX3" fmla="*/ 5345907 w 5596509"/>
              <a:gd name="connsiteY3" fmla="*/ 853726 h 1061370"/>
              <a:gd name="connsiteX4" fmla="*/ 5345907 w 5596509"/>
              <a:gd name="connsiteY4" fmla="*/ 427006 h 1061370"/>
              <a:gd name="connsiteX5" fmla="*/ 5537264 w 5596509"/>
              <a:gd name="connsiteY5" fmla="*/ 427006 h 1061370"/>
              <a:gd name="connsiteX6" fmla="*/ 5537264 w 5596509"/>
              <a:gd name="connsiteY6" fmla="*/ 303181 h 1061370"/>
              <a:gd name="connsiteX7" fmla="*/ 5345907 w 5596509"/>
              <a:gd name="connsiteY7" fmla="*/ 303181 h 1061370"/>
              <a:gd name="connsiteX8" fmla="*/ 5345907 w 5596509"/>
              <a:gd name="connsiteY8" fmla="*/ 14478 h 1061370"/>
              <a:gd name="connsiteX9" fmla="*/ 5192649 w 5596509"/>
              <a:gd name="connsiteY9" fmla="*/ 14478 h 1061370"/>
              <a:gd name="connsiteX10" fmla="*/ 4989291 w 5596509"/>
              <a:gd name="connsiteY10" fmla="*/ 302800 h 1061370"/>
              <a:gd name="connsiteX11" fmla="*/ 4989291 w 5596509"/>
              <a:gd name="connsiteY11" fmla="*/ 298323 h 1061370"/>
              <a:gd name="connsiteX12" fmla="*/ 4881848 w 5596509"/>
              <a:gd name="connsiteY12" fmla="*/ 298323 h 1061370"/>
              <a:gd name="connsiteX13" fmla="*/ 4862798 w 5596509"/>
              <a:gd name="connsiteY13" fmla="*/ 345091 h 1061370"/>
              <a:gd name="connsiteX14" fmla="*/ 4622006 w 5596509"/>
              <a:gd name="connsiteY14" fmla="*/ 280035 h 1061370"/>
              <a:gd name="connsiteX15" fmla="*/ 4280440 w 5596509"/>
              <a:gd name="connsiteY15" fmla="*/ 472059 h 1061370"/>
              <a:gd name="connsiteX16" fmla="*/ 3939064 w 5596509"/>
              <a:gd name="connsiteY16" fmla="*/ 280035 h 1061370"/>
              <a:gd name="connsiteX17" fmla="*/ 3546444 w 5596509"/>
              <a:gd name="connsiteY17" fmla="*/ 666084 h 1061370"/>
              <a:gd name="connsiteX18" fmla="*/ 3557874 w 5596509"/>
              <a:gd name="connsiteY18" fmla="*/ 780860 h 1061370"/>
              <a:gd name="connsiteX19" fmla="*/ 3557873 w 5596509"/>
              <a:gd name="connsiteY19" fmla="*/ 804672 h 1061370"/>
              <a:gd name="connsiteX20" fmla="*/ 3506343 w 5596509"/>
              <a:gd name="connsiteY20" fmla="*/ 899922 h 1061370"/>
              <a:gd name="connsiteX21" fmla="*/ 3453765 w 5596509"/>
              <a:gd name="connsiteY21" fmla="*/ 848392 h 1061370"/>
              <a:gd name="connsiteX22" fmla="*/ 3453765 w 5596509"/>
              <a:gd name="connsiteY22" fmla="*/ 685038 h 1061370"/>
              <a:gd name="connsiteX23" fmla="*/ 3272123 w 5596509"/>
              <a:gd name="connsiteY23" fmla="*/ 487680 h 1061370"/>
              <a:gd name="connsiteX24" fmla="*/ 3272123 w 5596509"/>
              <a:gd name="connsiteY24" fmla="*/ 484727 h 1061370"/>
              <a:gd name="connsiteX25" fmla="*/ 3506343 w 5596509"/>
              <a:gd name="connsiteY25" fmla="*/ 251270 h 1061370"/>
              <a:gd name="connsiteX26" fmla="*/ 3160300 w 5596509"/>
              <a:gd name="connsiteY26" fmla="*/ 381 h 1061370"/>
              <a:gd name="connsiteX27" fmla="*/ 2445639 w 5596509"/>
              <a:gd name="connsiteY27" fmla="*/ 381 h 1061370"/>
              <a:gd name="connsiteX28" fmla="*/ 2445639 w 5596509"/>
              <a:gd name="connsiteY28" fmla="*/ 136684 h 1061370"/>
              <a:gd name="connsiteX29" fmla="*/ 2541651 w 5596509"/>
              <a:gd name="connsiteY29" fmla="*/ 136684 h 1061370"/>
              <a:gd name="connsiteX30" fmla="*/ 2602230 w 5596509"/>
              <a:gd name="connsiteY30" fmla="*/ 198977 h 1061370"/>
              <a:gd name="connsiteX31" fmla="*/ 2602230 w 5596509"/>
              <a:gd name="connsiteY31" fmla="*/ 830675 h 1061370"/>
              <a:gd name="connsiteX32" fmla="*/ 2541651 w 5596509"/>
              <a:gd name="connsiteY32" fmla="*/ 892302 h 1061370"/>
              <a:gd name="connsiteX33" fmla="*/ 2516124 w 5596509"/>
              <a:gd name="connsiteY33" fmla="*/ 892302 h 1061370"/>
              <a:gd name="connsiteX34" fmla="*/ 2516124 w 5596509"/>
              <a:gd name="connsiteY34" fmla="*/ 891254 h 1061370"/>
              <a:gd name="connsiteX35" fmla="*/ 2463261 w 5596509"/>
              <a:gd name="connsiteY35" fmla="*/ 891254 h 1061370"/>
              <a:gd name="connsiteX36" fmla="*/ 2407349 w 5596509"/>
              <a:gd name="connsiteY36" fmla="*/ 824579 h 1061370"/>
              <a:gd name="connsiteX37" fmla="*/ 2407349 w 5596509"/>
              <a:gd name="connsiteY37" fmla="*/ 507683 h 1061370"/>
              <a:gd name="connsiteX38" fmla="*/ 2171414 w 5596509"/>
              <a:gd name="connsiteY38" fmla="*/ 280035 h 1061370"/>
              <a:gd name="connsiteX39" fmla="*/ 1926146 w 5596509"/>
              <a:gd name="connsiteY39" fmla="*/ 417862 h 1061370"/>
              <a:gd name="connsiteX40" fmla="*/ 1715357 w 5596509"/>
              <a:gd name="connsiteY40" fmla="*/ 280035 h 1061370"/>
              <a:gd name="connsiteX41" fmla="*/ 1460945 w 5596509"/>
              <a:gd name="connsiteY41" fmla="*/ 427006 h 1061370"/>
              <a:gd name="connsiteX42" fmla="*/ 1457611 w 5596509"/>
              <a:gd name="connsiteY42" fmla="*/ 427006 h 1061370"/>
              <a:gd name="connsiteX43" fmla="*/ 1457611 w 5596509"/>
              <a:gd name="connsiteY43" fmla="*/ 303181 h 1061370"/>
              <a:gd name="connsiteX44" fmla="*/ 1097661 w 5596509"/>
              <a:gd name="connsiteY44" fmla="*/ 303181 h 1061370"/>
              <a:gd name="connsiteX45" fmla="*/ 1097661 w 5596509"/>
              <a:gd name="connsiteY45" fmla="*/ 427006 h 1061370"/>
              <a:gd name="connsiteX46" fmla="*/ 1159955 w 5596509"/>
              <a:gd name="connsiteY46" fmla="*/ 427006 h 1061370"/>
              <a:gd name="connsiteX47" fmla="*/ 1215485 w 5596509"/>
              <a:gd name="connsiteY47" fmla="*/ 493681 h 1061370"/>
              <a:gd name="connsiteX48" fmla="*/ 1215485 w 5596509"/>
              <a:gd name="connsiteY48" fmla="*/ 824198 h 1061370"/>
              <a:gd name="connsiteX49" fmla="*/ 1159955 w 5596509"/>
              <a:gd name="connsiteY49" fmla="*/ 890873 h 1061370"/>
              <a:gd name="connsiteX50" fmla="*/ 1093280 w 5596509"/>
              <a:gd name="connsiteY50" fmla="*/ 890873 h 1061370"/>
              <a:gd name="connsiteX51" fmla="*/ 1093280 w 5596509"/>
              <a:gd name="connsiteY51" fmla="*/ 891826 h 1061370"/>
              <a:gd name="connsiteX52" fmla="*/ 988505 w 5596509"/>
              <a:gd name="connsiteY52" fmla="*/ 776002 h 1061370"/>
              <a:gd name="connsiteX53" fmla="*/ 729329 w 5596509"/>
              <a:gd name="connsiteY53" fmla="*/ 0 h 1061370"/>
              <a:gd name="connsiteX54" fmla="*/ 418814 w 5596509"/>
              <a:gd name="connsiteY54" fmla="*/ 0 h 1061370"/>
              <a:gd name="connsiteX55" fmla="*/ 159829 w 5596509"/>
              <a:gd name="connsiteY55" fmla="*/ 776002 h 1061370"/>
              <a:gd name="connsiteX56" fmla="*/ 52673 w 5596509"/>
              <a:gd name="connsiteY56" fmla="*/ 891921 h 1061370"/>
              <a:gd name="connsiteX57" fmla="*/ 0 w 5596509"/>
              <a:gd name="connsiteY57" fmla="*/ 891921 h 1061370"/>
              <a:gd name="connsiteX58" fmla="*/ 0 w 5596509"/>
              <a:gd name="connsiteY58" fmla="*/ 1028700 h 1061370"/>
              <a:gd name="connsiteX59" fmla="*/ 456152 w 5596509"/>
              <a:gd name="connsiteY59" fmla="*/ 1028700 h 1061370"/>
              <a:gd name="connsiteX60" fmla="*/ 456152 w 5596509"/>
              <a:gd name="connsiteY60" fmla="*/ 892778 h 1061370"/>
              <a:gd name="connsiteX61" fmla="*/ 411099 w 5596509"/>
              <a:gd name="connsiteY61" fmla="*/ 892778 h 1061370"/>
              <a:gd name="connsiteX62" fmla="*/ 314992 w 5596509"/>
              <a:gd name="connsiteY62" fmla="*/ 864203 h 1061370"/>
              <a:gd name="connsiteX63" fmla="*/ 337947 w 5596509"/>
              <a:gd name="connsiteY63" fmla="*/ 765238 h 1061370"/>
              <a:gd name="connsiteX64" fmla="*/ 356997 w 5596509"/>
              <a:gd name="connsiteY64" fmla="*/ 703136 h 1061370"/>
              <a:gd name="connsiteX65" fmla="*/ 673322 w 5596509"/>
              <a:gd name="connsiteY65" fmla="*/ 703136 h 1061370"/>
              <a:gd name="connsiteX66" fmla="*/ 706374 w 5596509"/>
              <a:gd name="connsiteY66" fmla="*/ 813721 h 1061370"/>
              <a:gd name="connsiteX67" fmla="*/ 713708 w 5596509"/>
              <a:gd name="connsiteY67" fmla="*/ 869442 h 1061370"/>
              <a:gd name="connsiteX68" fmla="*/ 627983 w 5596509"/>
              <a:gd name="connsiteY68" fmla="*/ 892302 h 1061370"/>
              <a:gd name="connsiteX69" fmla="*/ 582549 w 5596509"/>
              <a:gd name="connsiteY69" fmla="*/ 892302 h 1061370"/>
              <a:gd name="connsiteX70" fmla="*/ 582549 w 5596509"/>
              <a:gd name="connsiteY70" fmla="*/ 1029081 h 1061370"/>
              <a:gd name="connsiteX71" fmla="*/ 1554099 w 5596509"/>
              <a:gd name="connsiteY71" fmla="*/ 1029081 h 1061370"/>
              <a:gd name="connsiteX72" fmla="*/ 1554099 w 5596509"/>
              <a:gd name="connsiteY72" fmla="*/ 891254 h 1061370"/>
              <a:gd name="connsiteX73" fmla="*/ 1529334 w 5596509"/>
              <a:gd name="connsiteY73" fmla="*/ 891254 h 1061370"/>
              <a:gd name="connsiteX74" fmla="*/ 1473708 w 5596509"/>
              <a:gd name="connsiteY74" fmla="*/ 855536 h 1061370"/>
              <a:gd name="connsiteX75" fmla="*/ 1473708 w 5596509"/>
              <a:gd name="connsiteY75" fmla="*/ 559403 h 1061370"/>
              <a:gd name="connsiteX76" fmla="*/ 1585246 w 5596509"/>
              <a:gd name="connsiteY76" fmla="*/ 419386 h 1061370"/>
              <a:gd name="connsiteX77" fmla="*/ 1683163 w 5596509"/>
              <a:gd name="connsiteY77" fmla="*/ 552736 h 1061370"/>
              <a:gd name="connsiteX78" fmla="*/ 1683163 w 5596509"/>
              <a:gd name="connsiteY78" fmla="*/ 824484 h 1061370"/>
              <a:gd name="connsiteX79" fmla="*/ 1627156 w 5596509"/>
              <a:gd name="connsiteY79" fmla="*/ 891159 h 1061370"/>
              <a:gd name="connsiteX80" fmla="*/ 1605058 w 5596509"/>
              <a:gd name="connsiteY80" fmla="*/ 891159 h 1061370"/>
              <a:gd name="connsiteX81" fmla="*/ 1605058 w 5596509"/>
              <a:gd name="connsiteY81" fmla="*/ 1028986 h 1061370"/>
              <a:gd name="connsiteX82" fmla="*/ 2017014 w 5596509"/>
              <a:gd name="connsiteY82" fmla="*/ 1028986 h 1061370"/>
              <a:gd name="connsiteX83" fmla="*/ 2017014 w 5596509"/>
              <a:gd name="connsiteY83" fmla="*/ 891254 h 1061370"/>
              <a:gd name="connsiteX84" fmla="*/ 1996535 w 5596509"/>
              <a:gd name="connsiteY84" fmla="*/ 891254 h 1061370"/>
              <a:gd name="connsiteX85" fmla="*/ 1940719 w 5596509"/>
              <a:gd name="connsiteY85" fmla="*/ 855631 h 1061370"/>
              <a:gd name="connsiteX86" fmla="*/ 1940719 w 5596509"/>
              <a:gd name="connsiteY86" fmla="*/ 535115 h 1061370"/>
              <a:gd name="connsiteX87" fmla="*/ 2052352 w 5596509"/>
              <a:gd name="connsiteY87" fmla="*/ 419195 h 1061370"/>
              <a:gd name="connsiteX88" fmla="*/ 2150459 w 5596509"/>
              <a:gd name="connsiteY88" fmla="*/ 552545 h 1061370"/>
              <a:gd name="connsiteX89" fmla="*/ 2150459 w 5596509"/>
              <a:gd name="connsiteY89" fmla="*/ 824294 h 1061370"/>
              <a:gd name="connsiteX90" fmla="*/ 2093976 w 5596509"/>
              <a:gd name="connsiteY90" fmla="*/ 890969 h 1061370"/>
              <a:gd name="connsiteX91" fmla="*/ 2070640 w 5596509"/>
              <a:gd name="connsiteY91" fmla="*/ 890969 h 1061370"/>
              <a:gd name="connsiteX92" fmla="*/ 2070640 w 5596509"/>
              <a:gd name="connsiteY92" fmla="*/ 1028891 h 1061370"/>
              <a:gd name="connsiteX93" fmla="*/ 3050477 w 5596509"/>
              <a:gd name="connsiteY93" fmla="*/ 1028891 h 1061370"/>
              <a:gd name="connsiteX94" fmla="*/ 3050477 w 5596509"/>
              <a:gd name="connsiteY94" fmla="*/ 892778 h 1061370"/>
              <a:gd name="connsiteX95" fmla="*/ 2954274 w 5596509"/>
              <a:gd name="connsiteY95" fmla="*/ 892778 h 1061370"/>
              <a:gd name="connsiteX96" fmla="*/ 2893695 w 5596509"/>
              <a:gd name="connsiteY96" fmla="*/ 831152 h 1061370"/>
              <a:gd name="connsiteX97" fmla="*/ 2893695 w 5596509"/>
              <a:gd name="connsiteY97" fmla="*/ 564452 h 1061370"/>
              <a:gd name="connsiteX98" fmla="*/ 3020949 w 5596509"/>
              <a:gd name="connsiteY98" fmla="*/ 564452 h 1061370"/>
              <a:gd name="connsiteX99" fmla="*/ 3162110 w 5596509"/>
              <a:gd name="connsiteY99" fmla="*/ 679228 h 1061370"/>
              <a:gd name="connsiteX100" fmla="*/ 3162110 w 5596509"/>
              <a:gd name="connsiteY100" fmla="*/ 806387 h 1061370"/>
              <a:gd name="connsiteX101" fmla="*/ 3408903 w 5596509"/>
              <a:gd name="connsiteY101" fmla="*/ 1061371 h 1061370"/>
              <a:gd name="connsiteX102" fmla="*/ 3636264 w 5596509"/>
              <a:gd name="connsiteY102" fmla="*/ 941832 h 1061370"/>
              <a:gd name="connsiteX103" fmla="*/ 3939254 w 5596509"/>
              <a:gd name="connsiteY103" fmla="*/ 1053179 h 1061370"/>
              <a:gd name="connsiteX104" fmla="*/ 4285774 w 5596509"/>
              <a:gd name="connsiteY104" fmla="*/ 858965 h 1061370"/>
              <a:gd name="connsiteX105" fmla="*/ 4285774 w 5596509"/>
              <a:gd name="connsiteY105" fmla="*/ 1035653 h 1061370"/>
              <a:gd name="connsiteX106" fmla="*/ 4402074 w 5596509"/>
              <a:gd name="connsiteY106" fmla="*/ 1035653 h 1061370"/>
              <a:gd name="connsiteX107" fmla="*/ 4425029 w 5596509"/>
              <a:gd name="connsiteY107" fmla="*/ 982599 h 1061370"/>
              <a:gd name="connsiteX108" fmla="*/ 4698207 w 5596509"/>
              <a:gd name="connsiteY108" fmla="*/ 1052418 h 1061370"/>
              <a:gd name="connsiteX109" fmla="*/ 5030153 w 5596509"/>
              <a:gd name="connsiteY109" fmla="*/ 799338 h 1061370"/>
              <a:gd name="connsiteX110" fmla="*/ 4549236 w 5596509"/>
              <a:gd name="connsiteY110" fmla="*/ 463868 h 1061370"/>
              <a:gd name="connsiteX111" fmla="*/ 4668870 w 5596509"/>
              <a:gd name="connsiteY111" fmla="*/ 403384 h 1061370"/>
              <a:gd name="connsiteX112" fmla="*/ 4791647 w 5596509"/>
              <a:gd name="connsiteY112" fmla="*/ 434626 h 1061370"/>
              <a:gd name="connsiteX113" fmla="*/ 4870704 w 5596509"/>
              <a:gd name="connsiteY113" fmla="*/ 530923 h 1061370"/>
              <a:gd name="connsiteX114" fmla="*/ 4988719 w 5596509"/>
              <a:gd name="connsiteY114" fmla="*/ 530924 h 1061370"/>
              <a:gd name="connsiteX115" fmla="*/ 4988719 w 5596509"/>
              <a:gd name="connsiteY115" fmla="*/ 427006 h 1061370"/>
              <a:gd name="connsiteX116" fmla="*/ 5088160 w 5596509"/>
              <a:gd name="connsiteY116" fmla="*/ 427006 h 1061370"/>
              <a:gd name="connsiteX117" fmla="*/ 5088160 w 5596509"/>
              <a:gd name="connsiteY117" fmla="*/ 816578 h 1061370"/>
              <a:gd name="connsiteX118" fmla="*/ 5335810 w 5596509"/>
              <a:gd name="connsiteY118" fmla="*/ 1052132 h 1061370"/>
              <a:gd name="connsiteX119" fmla="*/ 5596510 w 5596509"/>
              <a:gd name="connsiteY119" fmla="*/ 816578 h 1061370"/>
              <a:gd name="connsiteX120" fmla="*/ 5596510 w 5596509"/>
              <a:gd name="connsiteY120" fmla="*/ 678466 h 1061370"/>
              <a:gd name="connsiteX121" fmla="*/ 402146 w 5596509"/>
              <a:gd name="connsiteY121" fmla="*/ 565690 h 1061370"/>
              <a:gd name="connsiteX122" fmla="*/ 512350 w 5596509"/>
              <a:gd name="connsiteY122" fmla="*/ 231838 h 1061370"/>
              <a:gd name="connsiteX123" fmla="*/ 515874 w 5596509"/>
              <a:gd name="connsiteY123" fmla="*/ 231838 h 1061370"/>
              <a:gd name="connsiteX124" fmla="*/ 627507 w 5596509"/>
              <a:gd name="connsiteY124" fmla="*/ 565690 h 1061370"/>
              <a:gd name="connsiteX125" fmla="*/ 3042952 w 5596509"/>
              <a:gd name="connsiteY125" fmla="*/ 427006 h 1061370"/>
              <a:gd name="connsiteX126" fmla="*/ 2893981 w 5596509"/>
              <a:gd name="connsiteY126" fmla="*/ 427006 h 1061370"/>
              <a:gd name="connsiteX127" fmla="*/ 2893981 w 5596509"/>
              <a:gd name="connsiteY127" fmla="*/ 136684 h 1061370"/>
              <a:gd name="connsiteX128" fmla="*/ 3005900 w 5596509"/>
              <a:gd name="connsiteY128" fmla="*/ 136684 h 1061370"/>
              <a:gd name="connsiteX129" fmla="*/ 3214973 w 5596509"/>
              <a:gd name="connsiteY129" fmla="*/ 277654 h 1061370"/>
              <a:gd name="connsiteX130" fmla="*/ 3042952 w 5596509"/>
              <a:gd name="connsiteY130" fmla="*/ 427006 h 1061370"/>
              <a:gd name="connsiteX131" fmla="*/ 3824669 w 5596509"/>
              <a:gd name="connsiteY131" fmla="*/ 537210 h 1061370"/>
              <a:gd name="connsiteX132" fmla="*/ 3942588 w 5596509"/>
              <a:gd name="connsiteY132" fmla="*/ 403384 h 1061370"/>
              <a:gd name="connsiteX133" fmla="*/ 4059174 w 5596509"/>
              <a:gd name="connsiteY133" fmla="*/ 537210 h 1061370"/>
              <a:gd name="connsiteX134" fmla="*/ 4059174 w 5596509"/>
              <a:gd name="connsiteY134" fmla="*/ 578453 h 1061370"/>
              <a:gd name="connsiteX135" fmla="*/ 3824859 w 5596509"/>
              <a:gd name="connsiteY135" fmla="*/ 578453 h 1061370"/>
              <a:gd name="connsiteX136" fmla="*/ 4756309 w 5596509"/>
              <a:gd name="connsiteY136" fmla="*/ 859917 h 1061370"/>
              <a:gd name="connsiteX137" fmla="*/ 4624483 w 5596509"/>
              <a:gd name="connsiteY137" fmla="*/ 928211 h 1061370"/>
              <a:gd name="connsiteX138" fmla="*/ 4412933 w 5596509"/>
              <a:gd name="connsiteY138" fmla="*/ 768763 h 1061370"/>
              <a:gd name="connsiteX139" fmla="*/ 4313206 w 5596509"/>
              <a:gd name="connsiteY139" fmla="*/ 768763 h 1061370"/>
              <a:gd name="connsiteX140" fmla="*/ 4313206 w 5596509"/>
              <a:gd name="connsiteY140" fmla="*/ 766572 h 1061370"/>
              <a:gd name="connsiteX141" fmla="*/ 4133564 w 5596509"/>
              <a:gd name="connsiteY141" fmla="*/ 766572 h 1061370"/>
              <a:gd name="connsiteX142" fmla="*/ 3976593 w 5596509"/>
              <a:gd name="connsiteY142" fmla="*/ 918972 h 1061370"/>
              <a:gd name="connsiteX143" fmla="*/ 3821811 w 5596509"/>
              <a:gd name="connsiteY143" fmla="*/ 702278 h 1061370"/>
              <a:gd name="connsiteX144" fmla="*/ 4333590 w 5596509"/>
              <a:gd name="connsiteY144" fmla="*/ 702278 h 1061370"/>
              <a:gd name="connsiteX145" fmla="*/ 4332256 w 5596509"/>
              <a:gd name="connsiteY145" fmla="*/ 663035 h 1061370"/>
              <a:gd name="connsiteX146" fmla="*/ 4756309 w 5596509"/>
              <a:gd name="connsiteY146" fmla="*/ 859917 h 106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596509" h="1061370">
                <a:moveTo>
                  <a:pt x="5473351" y="678466"/>
                </a:moveTo>
                <a:lnTo>
                  <a:pt x="5473351" y="799338"/>
                </a:lnTo>
                <a:cubicBezTo>
                  <a:pt x="5473351" y="871347"/>
                  <a:pt x="5457826" y="912971"/>
                  <a:pt x="5398675" y="912971"/>
                </a:cubicBezTo>
                <a:cubicBezTo>
                  <a:pt x="5363052" y="912971"/>
                  <a:pt x="5345907" y="886206"/>
                  <a:pt x="5345907" y="853726"/>
                </a:cubicBezTo>
                <a:lnTo>
                  <a:pt x="5345907" y="427006"/>
                </a:lnTo>
                <a:lnTo>
                  <a:pt x="5537264" y="427006"/>
                </a:lnTo>
                <a:lnTo>
                  <a:pt x="5537264" y="303181"/>
                </a:lnTo>
                <a:lnTo>
                  <a:pt x="5345907" y="303181"/>
                </a:lnTo>
                <a:lnTo>
                  <a:pt x="5345907" y="14478"/>
                </a:lnTo>
                <a:lnTo>
                  <a:pt x="5192649" y="14478"/>
                </a:lnTo>
                <a:cubicBezTo>
                  <a:pt x="5180267" y="142018"/>
                  <a:pt x="5140643" y="299561"/>
                  <a:pt x="4989291" y="302800"/>
                </a:cubicBezTo>
                <a:lnTo>
                  <a:pt x="4989291" y="298323"/>
                </a:lnTo>
                <a:lnTo>
                  <a:pt x="4881848" y="298323"/>
                </a:lnTo>
                <a:lnTo>
                  <a:pt x="4862798" y="345091"/>
                </a:lnTo>
                <a:cubicBezTo>
                  <a:pt x="4789334" y="303376"/>
                  <a:pt x="4706483" y="280992"/>
                  <a:pt x="4622006" y="280035"/>
                </a:cubicBezTo>
                <a:cubicBezTo>
                  <a:pt x="4482751" y="280035"/>
                  <a:pt x="4313397" y="327660"/>
                  <a:pt x="4280440" y="472059"/>
                </a:cubicBezTo>
                <a:cubicBezTo>
                  <a:pt x="4218147" y="354425"/>
                  <a:pt x="4101846" y="280035"/>
                  <a:pt x="3939064" y="280035"/>
                </a:cubicBezTo>
                <a:cubicBezTo>
                  <a:pt x="3717227" y="280035"/>
                  <a:pt x="3546444" y="425387"/>
                  <a:pt x="3546444" y="666084"/>
                </a:cubicBezTo>
                <a:cubicBezTo>
                  <a:pt x="3546238" y="704636"/>
                  <a:pt x="3550069" y="743105"/>
                  <a:pt x="3557874" y="780860"/>
                </a:cubicBezTo>
                <a:lnTo>
                  <a:pt x="3557873" y="804672"/>
                </a:lnTo>
                <a:cubicBezTo>
                  <a:pt x="3557873" y="852297"/>
                  <a:pt x="3546729" y="899922"/>
                  <a:pt x="3506343" y="899922"/>
                </a:cubicBezTo>
                <a:cubicBezTo>
                  <a:pt x="3464147" y="899922"/>
                  <a:pt x="3453765" y="877538"/>
                  <a:pt x="3453765" y="848392"/>
                </a:cubicBezTo>
                <a:lnTo>
                  <a:pt x="3453765" y="685038"/>
                </a:lnTo>
                <a:cubicBezTo>
                  <a:pt x="3453765" y="557594"/>
                  <a:pt x="3388709" y="520446"/>
                  <a:pt x="3272123" y="487680"/>
                </a:cubicBezTo>
                <a:lnTo>
                  <a:pt x="3272123" y="484727"/>
                </a:lnTo>
                <a:cubicBezTo>
                  <a:pt x="3406902" y="465677"/>
                  <a:pt x="3506343" y="399669"/>
                  <a:pt x="3506343" y="251270"/>
                </a:cubicBezTo>
                <a:cubicBezTo>
                  <a:pt x="3506343" y="85439"/>
                  <a:pt x="3377756" y="381"/>
                  <a:pt x="3160300" y="381"/>
                </a:cubicBezTo>
                <a:lnTo>
                  <a:pt x="2445639" y="381"/>
                </a:lnTo>
                <a:lnTo>
                  <a:pt x="2445639" y="136684"/>
                </a:lnTo>
                <a:lnTo>
                  <a:pt x="2541651" y="136684"/>
                </a:lnTo>
                <a:cubicBezTo>
                  <a:pt x="2580513" y="136684"/>
                  <a:pt x="2602230" y="159925"/>
                  <a:pt x="2602230" y="198977"/>
                </a:cubicBezTo>
                <a:lnTo>
                  <a:pt x="2602230" y="830675"/>
                </a:lnTo>
                <a:cubicBezTo>
                  <a:pt x="2602230" y="869442"/>
                  <a:pt x="2580513" y="892302"/>
                  <a:pt x="2541651" y="892302"/>
                </a:cubicBezTo>
                <a:lnTo>
                  <a:pt x="2516124" y="892302"/>
                </a:lnTo>
                <a:lnTo>
                  <a:pt x="2516124" y="891254"/>
                </a:lnTo>
                <a:lnTo>
                  <a:pt x="2463261" y="891254"/>
                </a:lnTo>
                <a:cubicBezTo>
                  <a:pt x="2418303" y="891254"/>
                  <a:pt x="2407349" y="868109"/>
                  <a:pt x="2407349" y="824579"/>
                </a:cubicBezTo>
                <a:lnTo>
                  <a:pt x="2407349" y="507683"/>
                </a:lnTo>
                <a:cubicBezTo>
                  <a:pt x="2407349" y="361950"/>
                  <a:pt x="2331149" y="280035"/>
                  <a:pt x="2171414" y="280035"/>
                </a:cubicBezTo>
                <a:cubicBezTo>
                  <a:pt x="2068735" y="280035"/>
                  <a:pt x="1980914" y="332137"/>
                  <a:pt x="1926146" y="417862"/>
                </a:cubicBezTo>
                <a:cubicBezTo>
                  <a:pt x="1890331" y="324421"/>
                  <a:pt x="1812798" y="280035"/>
                  <a:pt x="1715357" y="280035"/>
                </a:cubicBezTo>
                <a:cubicBezTo>
                  <a:pt x="1600200" y="280035"/>
                  <a:pt x="1518095" y="330708"/>
                  <a:pt x="1460945" y="427006"/>
                </a:cubicBezTo>
                <a:lnTo>
                  <a:pt x="1457611" y="427006"/>
                </a:lnTo>
                <a:lnTo>
                  <a:pt x="1457611" y="303181"/>
                </a:lnTo>
                <a:lnTo>
                  <a:pt x="1097661" y="303181"/>
                </a:lnTo>
                <a:lnTo>
                  <a:pt x="1097661" y="427006"/>
                </a:lnTo>
                <a:lnTo>
                  <a:pt x="1159955" y="427006"/>
                </a:lnTo>
                <a:cubicBezTo>
                  <a:pt x="1205008" y="427006"/>
                  <a:pt x="1215485" y="450342"/>
                  <a:pt x="1215485" y="493681"/>
                </a:cubicBezTo>
                <a:lnTo>
                  <a:pt x="1215485" y="824198"/>
                </a:lnTo>
                <a:cubicBezTo>
                  <a:pt x="1215485" y="867823"/>
                  <a:pt x="1205008" y="890873"/>
                  <a:pt x="1159955" y="890873"/>
                </a:cubicBezTo>
                <a:lnTo>
                  <a:pt x="1093280" y="890873"/>
                </a:lnTo>
                <a:lnTo>
                  <a:pt x="1093280" y="891826"/>
                </a:lnTo>
                <a:cubicBezTo>
                  <a:pt x="1041178" y="891064"/>
                  <a:pt x="1019556" y="869252"/>
                  <a:pt x="988505" y="776002"/>
                </a:cubicBezTo>
                <a:lnTo>
                  <a:pt x="729329" y="0"/>
                </a:lnTo>
                <a:lnTo>
                  <a:pt x="418814" y="0"/>
                </a:lnTo>
                <a:lnTo>
                  <a:pt x="159829" y="776002"/>
                </a:lnTo>
                <a:cubicBezTo>
                  <a:pt x="128683" y="871252"/>
                  <a:pt x="107061" y="891921"/>
                  <a:pt x="52673" y="891921"/>
                </a:cubicBezTo>
                <a:lnTo>
                  <a:pt x="0" y="891921"/>
                </a:lnTo>
                <a:lnTo>
                  <a:pt x="0" y="1028700"/>
                </a:lnTo>
                <a:lnTo>
                  <a:pt x="456152" y="1028700"/>
                </a:lnTo>
                <a:lnTo>
                  <a:pt x="456152" y="892778"/>
                </a:lnTo>
                <a:lnTo>
                  <a:pt x="411099" y="892778"/>
                </a:lnTo>
                <a:cubicBezTo>
                  <a:pt x="369284" y="892778"/>
                  <a:pt x="314992" y="888397"/>
                  <a:pt x="314992" y="864203"/>
                </a:cubicBezTo>
                <a:cubicBezTo>
                  <a:pt x="314992" y="842201"/>
                  <a:pt x="321088" y="819245"/>
                  <a:pt x="337947" y="765238"/>
                </a:cubicBezTo>
                <a:lnTo>
                  <a:pt x="356997" y="703136"/>
                </a:lnTo>
                <a:lnTo>
                  <a:pt x="673322" y="703136"/>
                </a:lnTo>
                <a:lnTo>
                  <a:pt x="706374" y="813721"/>
                </a:lnTo>
                <a:cubicBezTo>
                  <a:pt x="711310" y="831881"/>
                  <a:pt x="713777" y="850623"/>
                  <a:pt x="713708" y="869442"/>
                </a:cubicBezTo>
                <a:cubicBezTo>
                  <a:pt x="713708" y="886206"/>
                  <a:pt x="675608" y="892302"/>
                  <a:pt x="627983" y="892302"/>
                </a:cubicBezTo>
                <a:lnTo>
                  <a:pt x="582549" y="892302"/>
                </a:lnTo>
                <a:lnTo>
                  <a:pt x="582549" y="1029081"/>
                </a:lnTo>
                <a:lnTo>
                  <a:pt x="1554099" y="1029081"/>
                </a:lnTo>
                <a:lnTo>
                  <a:pt x="1554099" y="891254"/>
                </a:lnTo>
                <a:lnTo>
                  <a:pt x="1529334" y="891254"/>
                </a:lnTo>
                <a:cubicBezTo>
                  <a:pt x="1484376" y="891254"/>
                  <a:pt x="1473708" y="877253"/>
                  <a:pt x="1473708" y="855536"/>
                </a:cubicBezTo>
                <a:lnTo>
                  <a:pt x="1473708" y="559403"/>
                </a:lnTo>
                <a:cubicBezTo>
                  <a:pt x="1473708" y="486537"/>
                  <a:pt x="1501235" y="419386"/>
                  <a:pt x="1585246" y="419386"/>
                </a:cubicBezTo>
                <a:cubicBezTo>
                  <a:pt x="1673828" y="419386"/>
                  <a:pt x="1683163" y="475488"/>
                  <a:pt x="1683163" y="552736"/>
                </a:cubicBezTo>
                <a:lnTo>
                  <a:pt x="1683163" y="824484"/>
                </a:lnTo>
                <a:cubicBezTo>
                  <a:pt x="1683163" y="872109"/>
                  <a:pt x="1672209" y="891159"/>
                  <a:pt x="1627156" y="891159"/>
                </a:cubicBezTo>
                <a:lnTo>
                  <a:pt x="1605058" y="891159"/>
                </a:lnTo>
                <a:lnTo>
                  <a:pt x="1605058" y="1028986"/>
                </a:lnTo>
                <a:lnTo>
                  <a:pt x="2017014" y="1028986"/>
                </a:lnTo>
                <a:lnTo>
                  <a:pt x="2017014" y="891254"/>
                </a:lnTo>
                <a:lnTo>
                  <a:pt x="1996535" y="891254"/>
                </a:lnTo>
                <a:cubicBezTo>
                  <a:pt x="1948434" y="891254"/>
                  <a:pt x="1940719" y="885063"/>
                  <a:pt x="1940719" y="855631"/>
                </a:cubicBezTo>
                <a:lnTo>
                  <a:pt x="1940719" y="535115"/>
                </a:lnTo>
                <a:cubicBezTo>
                  <a:pt x="1940719" y="467296"/>
                  <a:pt x="1968246" y="419195"/>
                  <a:pt x="2052352" y="419195"/>
                </a:cubicBezTo>
                <a:cubicBezTo>
                  <a:pt x="2123885" y="419195"/>
                  <a:pt x="2150459" y="498634"/>
                  <a:pt x="2150459" y="552545"/>
                </a:cubicBezTo>
                <a:lnTo>
                  <a:pt x="2150459" y="824294"/>
                </a:lnTo>
                <a:cubicBezTo>
                  <a:pt x="2150459" y="867918"/>
                  <a:pt x="2139411" y="890969"/>
                  <a:pt x="2093976" y="890969"/>
                </a:cubicBezTo>
                <a:lnTo>
                  <a:pt x="2070640" y="890969"/>
                </a:lnTo>
                <a:lnTo>
                  <a:pt x="2070640" y="1028891"/>
                </a:lnTo>
                <a:lnTo>
                  <a:pt x="3050477" y="1028891"/>
                </a:lnTo>
                <a:lnTo>
                  <a:pt x="3050477" y="892778"/>
                </a:lnTo>
                <a:lnTo>
                  <a:pt x="2954274" y="892778"/>
                </a:lnTo>
                <a:cubicBezTo>
                  <a:pt x="2915317" y="892778"/>
                  <a:pt x="2893695" y="869918"/>
                  <a:pt x="2893695" y="831152"/>
                </a:cubicBezTo>
                <a:lnTo>
                  <a:pt x="2893695" y="564452"/>
                </a:lnTo>
                <a:lnTo>
                  <a:pt x="3020949" y="564452"/>
                </a:lnTo>
                <a:cubicBezTo>
                  <a:pt x="3146870" y="564452"/>
                  <a:pt x="3162110" y="585978"/>
                  <a:pt x="3162110" y="679228"/>
                </a:cubicBezTo>
                <a:lnTo>
                  <a:pt x="3162110" y="806387"/>
                </a:lnTo>
                <a:cubicBezTo>
                  <a:pt x="3162110" y="988124"/>
                  <a:pt x="3261265" y="1061371"/>
                  <a:pt x="3408903" y="1061371"/>
                </a:cubicBezTo>
                <a:cubicBezTo>
                  <a:pt x="3536156" y="1061371"/>
                  <a:pt x="3603784" y="1014603"/>
                  <a:pt x="3636264" y="941832"/>
                </a:cubicBezTo>
                <a:cubicBezTo>
                  <a:pt x="3701034" y="1013460"/>
                  <a:pt x="3801428" y="1053179"/>
                  <a:pt x="3939254" y="1053179"/>
                </a:cubicBezTo>
                <a:cubicBezTo>
                  <a:pt x="4077081" y="1053179"/>
                  <a:pt x="4223767" y="985933"/>
                  <a:pt x="4285774" y="858965"/>
                </a:cubicBezTo>
                <a:lnTo>
                  <a:pt x="4285774" y="1035653"/>
                </a:lnTo>
                <a:lnTo>
                  <a:pt x="4402074" y="1035653"/>
                </a:lnTo>
                <a:lnTo>
                  <a:pt x="4425029" y="982599"/>
                </a:lnTo>
                <a:cubicBezTo>
                  <a:pt x="4506182" y="1038035"/>
                  <a:pt x="4602195" y="1052418"/>
                  <a:pt x="4698207" y="1052418"/>
                </a:cubicBezTo>
                <a:cubicBezTo>
                  <a:pt x="4858417" y="1052418"/>
                  <a:pt x="5030153" y="987362"/>
                  <a:pt x="5030153" y="799338"/>
                </a:cubicBezTo>
                <a:cubicBezTo>
                  <a:pt x="5030153" y="496919"/>
                  <a:pt x="4549236" y="597503"/>
                  <a:pt x="4549236" y="463868"/>
                </a:cubicBezTo>
                <a:cubicBezTo>
                  <a:pt x="4549236" y="411766"/>
                  <a:pt x="4633246" y="403384"/>
                  <a:pt x="4668870" y="403384"/>
                </a:cubicBezTo>
                <a:cubicBezTo>
                  <a:pt x="4711863" y="402544"/>
                  <a:pt x="4754284" y="413338"/>
                  <a:pt x="4791647" y="434626"/>
                </a:cubicBezTo>
                <a:cubicBezTo>
                  <a:pt x="4828716" y="456181"/>
                  <a:pt x="4856781" y="490366"/>
                  <a:pt x="4870704" y="530923"/>
                </a:cubicBezTo>
                <a:lnTo>
                  <a:pt x="4988719" y="530924"/>
                </a:lnTo>
                <a:lnTo>
                  <a:pt x="4988719" y="427006"/>
                </a:lnTo>
                <a:lnTo>
                  <a:pt x="5088160" y="427006"/>
                </a:lnTo>
                <a:lnTo>
                  <a:pt x="5088160" y="816578"/>
                </a:lnTo>
                <a:cubicBezTo>
                  <a:pt x="5088160" y="975170"/>
                  <a:pt x="5176552" y="1052132"/>
                  <a:pt x="5335810" y="1052132"/>
                </a:cubicBezTo>
                <a:cubicBezTo>
                  <a:pt x="5522119" y="1052132"/>
                  <a:pt x="5596510" y="968407"/>
                  <a:pt x="5596510" y="816578"/>
                </a:cubicBezTo>
                <a:lnTo>
                  <a:pt x="5596510" y="678466"/>
                </a:lnTo>
                <a:close/>
                <a:moveTo>
                  <a:pt x="402146" y="565690"/>
                </a:moveTo>
                <a:lnTo>
                  <a:pt x="512350" y="231838"/>
                </a:lnTo>
                <a:lnTo>
                  <a:pt x="515874" y="231838"/>
                </a:lnTo>
                <a:lnTo>
                  <a:pt x="627507" y="565690"/>
                </a:lnTo>
                <a:close/>
                <a:moveTo>
                  <a:pt x="3042952" y="427006"/>
                </a:moveTo>
                <a:lnTo>
                  <a:pt x="2893981" y="427006"/>
                </a:lnTo>
                <a:lnTo>
                  <a:pt x="2893981" y="136684"/>
                </a:lnTo>
                <a:lnTo>
                  <a:pt x="3005900" y="136684"/>
                </a:lnTo>
                <a:cubicBezTo>
                  <a:pt x="3148775" y="136684"/>
                  <a:pt x="3214973" y="163449"/>
                  <a:pt x="3214973" y="277654"/>
                </a:cubicBezTo>
                <a:cubicBezTo>
                  <a:pt x="3214973" y="402050"/>
                  <a:pt x="3157633" y="427006"/>
                  <a:pt x="3042952" y="427006"/>
                </a:cubicBezTo>
                <a:close/>
                <a:moveTo>
                  <a:pt x="3824669" y="537210"/>
                </a:moveTo>
                <a:cubicBezTo>
                  <a:pt x="3824669" y="457676"/>
                  <a:pt x="3866674" y="403384"/>
                  <a:pt x="3942588" y="403384"/>
                </a:cubicBezTo>
                <a:cubicBezTo>
                  <a:pt x="4018502" y="403384"/>
                  <a:pt x="4059174" y="457676"/>
                  <a:pt x="4059174" y="537210"/>
                </a:cubicBezTo>
                <a:lnTo>
                  <a:pt x="4059174" y="578453"/>
                </a:lnTo>
                <a:lnTo>
                  <a:pt x="3824859" y="578453"/>
                </a:lnTo>
                <a:close/>
                <a:moveTo>
                  <a:pt x="4756309" y="859917"/>
                </a:moveTo>
                <a:cubicBezTo>
                  <a:pt x="4756309" y="928211"/>
                  <a:pt x="4669250" y="928211"/>
                  <a:pt x="4624483" y="928211"/>
                </a:cubicBezTo>
                <a:cubicBezTo>
                  <a:pt x="4537329" y="928211"/>
                  <a:pt x="4425411" y="859917"/>
                  <a:pt x="4412933" y="768763"/>
                </a:cubicBezTo>
                <a:lnTo>
                  <a:pt x="4313206" y="768763"/>
                </a:lnTo>
                <a:lnTo>
                  <a:pt x="4313206" y="766572"/>
                </a:lnTo>
                <a:lnTo>
                  <a:pt x="4133564" y="766572"/>
                </a:lnTo>
                <a:cubicBezTo>
                  <a:pt x="4119468" y="858107"/>
                  <a:pt x="4031171" y="918972"/>
                  <a:pt x="3976593" y="918972"/>
                </a:cubicBezTo>
                <a:cubicBezTo>
                  <a:pt x="3846385" y="918972"/>
                  <a:pt x="3821811" y="810578"/>
                  <a:pt x="3821811" y="702278"/>
                </a:cubicBezTo>
                <a:lnTo>
                  <a:pt x="4333590" y="702278"/>
                </a:lnTo>
                <a:cubicBezTo>
                  <a:pt x="4333590" y="688943"/>
                  <a:pt x="4333018" y="675894"/>
                  <a:pt x="4332256" y="663035"/>
                </a:cubicBezTo>
                <a:cubicBezTo>
                  <a:pt x="4459224" y="784384"/>
                  <a:pt x="4756309" y="758000"/>
                  <a:pt x="4756309" y="859917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77C6F-07E0-4A1F-A38E-2A4FB41A7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9A55F7-0069-4747-A6C3-BC1F8CFA0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C9072C">
                  <a:alpha val="54000"/>
                </a:srgbClr>
              </a:gs>
              <a:gs pos="70000">
                <a:srgbClr val="FFC000">
                  <a:alpha val="48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D07D16D-90F9-4AEA-880E-B966BF130752}"/>
              </a:ext>
            </a:extLst>
          </p:cNvPr>
          <p:cNvGrpSpPr/>
          <p:nvPr/>
        </p:nvGrpSpPr>
        <p:grpSpPr>
          <a:xfrm>
            <a:off x="265272" y="1278565"/>
            <a:ext cx="8308428" cy="2585323"/>
            <a:chOff x="265272" y="1105142"/>
            <a:chExt cx="8308428" cy="25853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0A266B-9CDD-4A75-A395-A0586582CB6B}"/>
                </a:ext>
              </a:extLst>
            </p:cNvPr>
            <p:cNvSpPr txBox="1"/>
            <p:nvPr/>
          </p:nvSpPr>
          <p:spPr>
            <a:xfrm>
              <a:off x="265272" y="1105142"/>
              <a:ext cx="830842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solidFill>
                    <a:schemeClr val="bg1"/>
                  </a:solidFill>
                  <a:latin typeface="Montserrat ExtraBold" panose="00000900000000000000" pitchFamily="2" charset="-52"/>
                </a:rPr>
                <a:t>Равные возможности </a:t>
              </a:r>
            </a:p>
            <a:p>
              <a:r>
                <a:rPr lang="ru-RU" sz="5400" dirty="0">
                  <a:solidFill>
                    <a:schemeClr val="bg1"/>
                  </a:solidFill>
                  <a:latin typeface="Montserrat ExtraBold" panose="00000900000000000000" pitchFamily="2" charset="-52"/>
                </a:rPr>
                <a:t>            в</a:t>
              </a: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E5348BBB-30BC-4596-8EF6-71FAD218F6D9}"/>
                </a:ext>
              </a:extLst>
            </p:cNvPr>
            <p:cNvSpPr/>
            <p:nvPr/>
          </p:nvSpPr>
          <p:spPr>
            <a:xfrm>
              <a:off x="3597354" y="2961649"/>
              <a:ext cx="3118756" cy="591468"/>
            </a:xfrm>
            <a:custGeom>
              <a:avLst/>
              <a:gdLst>
                <a:gd name="connsiteX0" fmla="*/ 5473351 w 5596509"/>
                <a:gd name="connsiteY0" fmla="*/ 678466 h 1061370"/>
                <a:gd name="connsiteX1" fmla="*/ 5473351 w 5596509"/>
                <a:gd name="connsiteY1" fmla="*/ 799338 h 1061370"/>
                <a:gd name="connsiteX2" fmla="*/ 5398675 w 5596509"/>
                <a:gd name="connsiteY2" fmla="*/ 912971 h 1061370"/>
                <a:gd name="connsiteX3" fmla="*/ 5345907 w 5596509"/>
                <a:gd name="connsiteY3" fmla="*/ 853726 h 1061370"/>
                <a:gd name="connsiteX4" fmla="*/ 5345907 w 5596509"/>
                <a:gd name="connsiteY4" fmla="*/ 427006 h 1061370"/>
                <a:gd name="connsiteX5" fmla="*/ 5537264 w 5596509"/>
                <a:gd name="connsiteY5" fmla="*/ 427006 h 1061370"/>
                <a:gd name="connsiteX6" fmla="*/ 5537264 w 5596509"/>
                <a:gd name="connsiteY6" fmla="*/ 303181 h 1061370"/>
                <a:gd name="connsiteX7" fmla="*/ 5345907 w 5596509"/>
                <a:gd name="connsiteY7" fmla="*/ 303181 h 1061370"/>
                <a:gd name="connsiteX8" fmla="*/ 5345907 w 5596509"/>
                <a:gd name="connsiteY8" fmla="*/ 14478 h 1061370"/>
                <a:gd name="connsiteX9" fmla="*/ 5192649 w 5596509"/>
                <a:gd name="connsiteY9" fmla="*/ 14478 h 1061370"/>
                <a:gd name="connsiteX10" fmla="*/ 4989291 w 5596509"/>
                <a:gd name="connsiteY10" fmla="*/ 302800 h 1061370"/>
                <a:gd name="connsiteX11" fmla="*/ 4989291 w 5596509"/>
                <a:gd name="connsiteY11" fmla="*/ 298323 h 1061370"/>
                <a:gd name="connsiteX12" fmla="*/ 4881848 w 5596509"/>
                <a:gd name="connsiteY12" fmla="*/ 298323 h 1061370"/>
                <a:gd name="connsiteX13" fmla="*/ 4862798 w 5596509"/>
                <a:gd name="connsiteY13" fmla="*/ 345091 h 1061370"/>
                <a:gd name="connsiteX14" fmla="*/ 4622007 w 5596509"/>
                <a:gd name="connsiteY14" fmla="*/ 280035 h 1061370"/>
                <a:gd name="connsiteX15" fmla="*/ 4280440 w 5596509"/>
                <a:gd name="connsiteY15" fmla="*/ 472059 h 1061370"/>
                <a:gd name="connsiteX16" fmla="*/ 3939064 w 5596509"/>
                <a:gd name="connsiteY16" fmla="*/ 280035 h 1061370"/>
                <a:gd name="connsiteX17" fmla="*/ 3546444 w 5596509"/>
                <a:gd name="connsiteY17" fmla="*/ 666084 h 1061370"/>
                <a:gd name="connsiteX18" fmla="*/ 3557873 w 5596509"/>
                <a:gd name="connsiteY18" fmla="*/ 780860 h 1061370"/>
                <a:gd name="connsiteX19" fmla="*/ 3557873 w 5596509"/>
                <a:gd name="connsiteY19" fmla="*/ 804672 h 1061370"/>
                <a:gd name="connsiteX20" fmla="*/ 3506343 w 5596509"/>
                <a:gd name="connsiteY20" fmla="*/ 899922 h 1061370"/>
                <a:gd name="connsiteX21" fmla="*/ 3453765 w 5596509"/>
                <a:gd name="connsiteY21" fmla="*/ 848392 h 1061370"/>
                <a:gd name="connsiteX22" fmla="*/ 3453765 w 5596509"/>
                <a:gd name="connsiteY22" fmla="*/ 685038 h 1061370"/>
                <a:gd name="connsiteX23" fmla="*/ 3272123 w 5596509"/>
                <a:gd name="connsiteY23" fmla="*/ 487680 h 1061370"/>
                <a:gd name="connsiteX24" fmla="*/ 3272123 w 5596509"/>
                <a:gd name="connsiteY24" fmla="*/ 484727 h 1061370"/>
                <a:gd name="connsiteX25" fmla="*/ 3506343 w 5596509"/>
                <a:gd name="connsiteY25" fmla="*/ 251270 h 1061370"/>
                <a:gd name="connsiteX26" fmla="*/ 3160300 w 5596509"/>
                <a:gd name="connsiteY26" fmla="*/ 381 h 1061370"/>
                <a:gd name="connsiteX27" fmla="*/ 2445639 w 5596509"/>
                <a:gd name="connsiteY27" fmla="*/ 381 h 1061370"/>
                <a:gd name="connsiteX28" fmla="*/ 2445639 w 5596509"/>
                <a:gd name="connsiteY28" fmla="*/ 136684 h 1061370"/>
                <a:gd name="connsiteX29" fmla="*/ 2541651 w 5596509"/>
                <a:gd name="connsiteY29" fmla="*/ 136684 h 1061370"/>
                <a:gd name="connsiteX30" fmla="*/ 2602230 w 5596509"/>
                <a:gd name="connsiteY30" fmla="*/ 198977 h 1061370"/>
                <a:gd name="connsiteX31" fmla="*/ 2602230 w 5596509"/>
                <a:gd name="connsiteY31" fmla="*/ 830675 h 1061370"/>
                <a:gd name="connsiteX32" fmla="*/ 2541651 w 5596509"/>
                <a:gd name="connsiteY32" fmla="*/ 892302 h 1061370"/>
                <a:gd name="connsiteX33" fmla="*/ 2516124 w 5596509"/>
                <a:gd name="connsiteY33" fmla="*/ 892302 h 1061370"/>
                <a:gd name="connsiteX34" fmla="*/ 2516124 w 5596509"/>
                <a:gd name="connsiteY34" fmla="*/ 891254 h 1061370"/>
                <a:gd name="connsiteX35" fmla="*/ 2463261 w 5596509"/>
                <a:gd name="connsiteY35" fmla="*/ 891254 h 1061370"/>
                <a:gd name="connsiteX36" fmla="*/ 2407349 w 5596509"/>
                <a:gd name="connsiteY36" fmla="*/ 824579 h 1061370"/>
                <a:gd name="connsiteX37" fmla="*/ 2407349 w 5596509"/>
                <a:gd name="connsiteY37" fmla="*/ 507683 h 1061370"/>
                <a:gd name="connsiteX38" fmla="*/ 2171414 w 5596509"/>
                <a:gd name="connsiteY38" fmla="*/ 280035 h 1061370"/>
                <a:gd name="connsiteX39" fmla="*/ 1926146 w 5596509"/>
                <a:gd name="connsiteY39" fmla="*/ 417862 h 1061370"/>
                <a:gd name="connsiteX40" fmla="*/ 1715357 w 5596509"/>
                <a:gd name="connsiteY40" fmla="*/ 280035 h 1061370"/>
                <a:gd name="connsiteX41" fmla="*/ 1460945 w 5596509"/>
                <a:gd name="connsiteY41" fmla="*/ 427006 h 1061370"/>
                <a:gd name="connsiteX42" fmla="*/ 1457611 w 5596509"/>
                <a:gd name="connsiteY42" fmla="*/ 427006 h 1061370"/>
                <a:gd name="connsiteX43" fmla="*/ 1457611 w 5596509"/>
                <a:gd name="connsiteY43" fmla="*/ 303181 h 1061370"/>
                <a:gd name="connsiteX44" fmla="*/ 1097661 w 5596509"/>
                <a:gd name="connsiteY44" fmla="*/ 303181 h 1061370"/>
                <a:gd name="connsiteX45" fmla="*/ 1097661 w 5596509"/>
                <a:gd name="connsiteY45" fmla="*/ 427006 h 1061370"/>
                <a:gd name="connsiteX46" fmla="*/ 1159955 w 5596509"/>
                <a:gd name="connsiteY46" fmla="*/ 427006 h 1061370"/>
                <a:gd name="connsiteX47" fmla="*/ 1215485 w 5596509"/>
                <a:gd name="connsiteY47" fmla="*/ 493681 h 1061370"/>
                <a:gd name="connsiteX48" fmla="*/ 1215485 w 5596509"/>
                <a:gd name="connsiteY48" fmla="*/ 824198 h 1061370"/>
                <a:gd name="connsiteX49" fmla="*/ 1159955 w 5596509"/>
                <a:gd name="connsiteY49" fmla="*/ 890873 h 1061370"/>
                <a:gd name="connsiteX50" fmla="*/ 1093280 w 5596509"/>
                <a:gd name="connsiteY50" fmla="*/ 890873 h 1061370"/>
                <a:gd name="connsiteX51" fmla="*/ 1093280 w 5596509"/>
                <a:gd name="connsiteY51" fmla="*/ 891826 h 1061370"/>
                <a:gd name="connsiteX52" fmla="*/ 988505 w 5596509"/>
                <a:gd name="connsiteY52" fmla="*/ 776002 h 1061370"/>
                <a:gd name="connsiteX53" fmla="*/ 729329 w 5596509"/>
                <a:gd name="connsiteY53" fmla="*/ 0 h 1061370"/>
                <a:gd name="connsiteX54" fmla="*/ 418814 w 5596509"/>
                <a:gd name="connsiteY54" fmla="*/ 0 h 1061370"/>
                <a:gd name="connsiteX55" fmla="*/ 159829 w 5596509"/>
                <a:gd name="connsiteY55" fmla="*/ 776002 h 1061370"/>
                <a:gd name="connsiteX56" fmla="*/ 52673 w 5596509"/>
                <a:gd name="connsiteY56" fmla="*/ 891921 h 1061370"/>
                <a:gd name="connsiteX57" fmla="*/ 0 w 5596509"/>
                <a:gd name="connsiteY57" fmla="*/ 891921 h 1061370"/>
                <a:gd name="connsiteX58" fmla="*/ 0 w 5596509"/>
                <a:gd name="connsiteY58" fmla="*/ 1028700 h 1061370"/>
                <a:gd name="connsiteX59" fmla="*/ 456152 w 5596509"/>
                <a:gd name="connsiteY59" fmla="*/ 1028700 h 1061370"/>
                <a:gd name="connsiteX60" fmla="*/ 456152 w 5596509"/>
                <a:gd name="connsiteY60" fmla="*/ 892778 h 1061370"/>
                <a:gd name="connsiteX61" fmla="*/ 411099 w 5596509"/>
                <a:gd name="connsiteY61" fmla="*/ 892778 h 1061370"/>
                <a:gd name="connsiteX62" fmla="*/ 314992 w 5596509"/>
                <a:gd name="connsiteY62" fmla="*/ 864203 h 1061370"/>
                <a:gd name="connsiteX63" fmla="*/ 337947 w 5596509"/>
                <a:gd name="connsiteY63" fmla="*/ 765238 h 1061370"/>
                <a:gd name="connsiteX64" fmla="*/ 356997 w 5596509"/>
                <a:gd name="connsiteY64" fmla="*/ 703136 h 1061370"/>
                <a:gd name="connsiteX65" fmla="*/ 673322 w 5596509"/>
                <a:gd name="connsiteY65" fmla="*/ 703136 h 1061370"/>
                <a:gd name="connsiteX66" fmla="*/ 706374 w 5596509"/>
                <a:gd name="connsiteY66" fmla="*/ 813721 h 1061370"/>
                <a:gd name="connsiteX67" fmla="*/ 713708 w 5596509"/>
                <a:gd name="connsiteY67" fmla="*/ 869442 h 1061370"/>
                <a:gd name="connsiteX68" fmla="*/ 627983 w 5596509"/>
                <a:gd name="connsiteY68" fmla="*/ 892302 h 1061370"/>
                <a:gd name="connsiteX69" fmla="*/ 582549 w 5596509"/>
                <a:gd name="connsiteY69" fmla="*/ 892302 h 1061370"/>
                <a:gd name="connsiteX70" fmla="*/ 582549 w 5596509"/>
                <a:gd name="connsiteY70" fmla="*/ 1029081 h 1061370"/>
                <a:gd name="connsiteX71" fmla="*/ 1554099 w 5596509"/>
                <a:gd name="connsiteY71" fmla="*/ 1029081 h 1061370"/>
                <a:gd name="connsiteX72" fmla="*/ 1554099 w 5596509"/>
                <a:gd name="connsiteY72" fmla="*/ 891254 h 1061370"/>
                <a:gd name="connsiteX73" fmla="*/ 1529334 w 5596509"/>
                <a:gd name="connsiteY73" fmla="*/ 891254 h 1061370"/>
                <a:gd name="connsiteX74" fmla="*/ 1473708 w 5596509"/>
                <a:gd name="connsiteY74" fmla="*/ 855536 h 1061370"/>
                <a:gd name="connsiteX75" fmla="*/ 1473708 w 5596509"/>
                <a:gd name="connsiteY75" fmla="*/ 559403 h 1061370"/>
                <a:gd name="connsiteX76" fmla="*/ 1585246 w 5596509"/>
                <a:gd name="connsiteY76" fmla="*/ 419386 h 1061370"/>
                <a:gd name="connsiteX77" fmla="*/ 1683163 w 5596509"/>
                <a:gd name="connsiteY77" fmla="*/ 552736 h 1061370"/>
                <a:gd name="connsiteX78" fmla="*/ 1683163 w 5596509"/>
                <a:gd name="connsiteY78" fmla="*/ 824484 h 1061370"/>
                <a:gd name="connsiteX79" fmla="*/ 1627156 w 5596509"/>
                <a:gd name="connsiteY79" fmla="*/ 891159 h 1061370"/>
                <a:gd name="connsiteX80" fmla="*/ 1605058 w 5596509"/>
                <a:gd name="connsiteY80" fmla="*/ 891159 h 1061370"/>
                <a:gd name="connsiteX81" fmla="*/ 1605058 w 5596509"/>
                <a:gd name="connsiteY81" fmla="*/ 1028986 h 1061370"/>
                <a:gd name="connsiteX82" fmla="*/ 2017014 w 5596509"/>
                <a:gd name="connsiteY82" fmla="*/ 1028986 h 1061370"/>
                <a:gd name="connsiteX83" fmla="*/ 2017014 w 5596509"/>
                <a:gd name="connsiteY83" fmla="*/ 891254 h 1061370"/>
                <a:gd name="connsiteX84" fmla="*/ 1996535 w 5596509"/>
                <a:gd name="connsiteY84" fmla="*/ 891254 h 1061370"/>
                <a:gd name="connsiteX85" fmla="*/ 1940719 w 5596509"/>
                <a:gd name="connsiteY85" fmla="*/ 855631 h 1061370"/>
                <a:gd name="connsiteX86" fmla="*/ 1940719 w 5596509"/>
                <a:gd name="connsiteY86" fmla="*/ 535115 h 1061370"/>
                <a:gd name="connsiteX87" fmla="*/ 2052352 w 5596509"/>
                <a:gd name="connsiteY87" fmla="*/ 419195 h 1061370"/>
                <a:gd name="connsiteX88" fmla="*/ 2150459 w 5596509"/>
                <a:gd name="connsiteY88" fmla="*/ 552545 h 1061370"/>
                <a:gd name="connsiteX89" fmla="*/ 2150459 w 5596509"/>
                <a:gd name="connsiteY89" fmla="*/ 824294 h 1061370"/>
                <a:gd name="connsiteX90" fmla="*/ 2093976 w 5596509"/>
                <a:gd name="connsiteY90" fmla="*/ 890969 h 1061370"/>
                <a:gd name="connsiteX91" fmla="*/ 2070640 w 5596509"/>
                <a:gd name="connsiteY91" fmla="*/ 890969 h 1061370"/>
                <a:gd name="connsiteX92" fmla="*/ 2070640 w 5596509"/>
                <a:gd name="connsiteY92" fmla="*/ 1028891 h 1061370"/>
                <a:gd name="connsiteX93" fmla="*/ 3050477 w 5596509"/>
                <a:gd name="connsiteY93" fmla="*/ 1028891 h 1061370"/>
                <a:gd name="connsiteX94" fmla="*/ 3050477 w 5596509"/>
                <a:gd name="connsiteY94" fmla="*/ 892778 h 1061370"/>
                <a:gd name="connsiteX95" fmla="*/ 2954274 w 5596509"/>
                <a:gd name="connsiteY95" fmla="*/ 892778 h 1061370"/>
                <a:gd name="connsiteX96" fmla="*/ 2893695 w 5596509"/>
                <a:gd name="connsiteY96" fmla="*/ 831152 h 1061370"/>
                <a:gd name="connsiteX97" fmla="*/ 2893695 w 5596509"/>
                <a:gd name="connsiteY97" fmla="*/ 564452 h 1061370"/>
                <a:gd name="connsiteX98" fmla="*/ 3020949 w 5596509"/>
                <a:gd name="connsiteY98" fmla="*/ 564452 h 1061370"/>
                <a:gd name="connsiteX99" fmla="*/ 3162110 w 5596509"/>
                <a:gd name="connsiteY99" fmla="*/ 679228 h 1061370"/>
                <a:gd name="connsiteX100" fmla="*/ 3162110 w 5596509"/>
                <a:gd name="connsiteY100" fmla="*/ 806387 h 1061370"/>
                <a:gd name="connsiteX101" fmla="*/ 3408903 w 5596509"/>
                <a:gd name="connsiteY101" fmla="*/ 1061371 h 1061370"/>
                <a:gd name="connsiteX102" fmla="*/ 3636264 w 5596509"/>
                <a:gd name="connsiteY102" fmla="*/ 941832 h 1061370"/>
                <a:gd name="connsiteX103" fmla="*/ 3939254 w 5596509"/>
                <a:gd name="connsiteY103" fmla="*/ 1053179 h 1061370"/>
                <a:gd name="connsiteX104" fmla="*/ 4285774 w 5596509"/>
                <a:gd name="connsiteY104" fmla="*/ 858965 h 1061370"/>
                <a:gd name="connsiteX105" fmla="*/ 4285774 w 5596509"/>
                <a:gd name="connsiteY105" fmla="*/ 1035653 h 1061370"/>
                <a:gd name="connsiteX106" fmla="*/ 4402074 w 5596509"/>
                <a:gd name="connsiteY106" fmla="*/ 1035653 h 1061370"/>
                <a:gd name="connsiteX107" fmla="*/ 4425029 w 5596509"/>
                <a:gd name="connsiteY107" fmla="*/ 982599 h 1061370"/>
                <a:gd name="connsiteX108" fmla="*/ 4698207 w 5596509"/>
                <a:gd name="connsiteY108" fmla="*/ 1052418 h 1061370"/>
                <a:gd name="connsiteX109" fmla="*/ 5030153 w 5596509"/>
                <a:gd name="connsiteY109" fmla="*/ 799338 h 1061370"/>
                <a:gd name="connsiteX110" fmla="*/ 4549236 w 5596509"/>
                <a:gd name="connsiteY110" fmla="*/ 463868 h 1061370"/>
                <a:gd name="connsiteX111" fmla="*/ 4668870 w 5596509"/>
                <a:gd name="connsiteY111" fmla="*/ 403384 h 1061370"/>
                <a:gd name="connsiteX112" fmla="*/ 4791647 w 5596509"/>
                <a:gd name="connsiteY112" fmla="*/ 434626 h 1061370"/>
                <a:gd name="connsiteX113" fmla="*/ 4870704 w 5596509"/>
                <a:gd name="connsiteY113" fmla="*/ 530924 h 1061370"/>
                <a:gd name="connsiteX114" fmla="*/ 4988719 w 5596509"/>
                <a:gd name="connsiteY114" fmla="*/ 530924 h 1061370"/>
                <a:gd name="connsiteX115" fmla="*/ 4988719 w 5596509"/>
                <a:gd name="connsiteY115" fmla="*/ 427006 h 1061370"/>
                <a:gd name="connsiteX116" fmla="*/ 5088160 w 5596509"/>
                <a:gd name="connsiteY116" fmla="*/ 427006 h 1061370"/>
                <a:gd name="connsiteX117" fmla="*/ 5088160 w 5596509"/>
                <a:gd name="connsiteY117" fmla="*/ 816578 h 1061370"/>
                <a:gd name="connsiteX118" fmla="*/ 5335810 w 5596509"/>
                <a:gd name="connsiteY118" fmla="*/ 1052132 h 1061370"/>
                <a:gd name="connsiteX119" fmla="*/ 5596510 w 5596509"/>
                <a:gd name="connsiteY119" fmla="*/ 816578 h 1061370"/>
                <a:gd name="connsiteX120" fmla="*/ 5596510 w 5596509"/>
                <a:gd name="connsiteY120" fmla="*/ 678466 h 1061370"/>
                <a:gd name="connsiteX121" fmla="*/ 402146 w 5596509"/>
                <a:gd name="connsiteY121" fmla="*/ 565690 h 1061370"/>
                <a:gd name="connsiteX122" fmla="*/ 512350 w 5596509"/>
                <a:gd name="connsiteY122" fmla="*/ 231838 h 1061370"/>
                <a:gd name="connsiteX123" fmla="*/ 515874 w 5596509"/>
                <a:gd name="connsiteY123" fmla="*/ 231838 h 1061370"/>
                <a:gd name="connsiteX124" fmla="*/ 627507 w 5596509"/>
                <a:gd name="connsiteY124" fmla="*/ 565690 h 1061370"/>
                <a:gd name="connsiteX125" fmla="*/ 3042952 w 5596509"/>
                <a:gd name="connsiteY125" fmla="*/ 427006 h 1061370"/>
                <a:gd name="connsiteX126" fmla="*/ 2893981 w 5596509"/>
                <a:gd name="connsiteY126" fmla="*/ 427006 h 1061370"/>
                <a:gd name="connsiteX127" fmla="*/ 2893981 w 5596509"/>
                <a:gd name="connsiteY127" fmla="*/ 136684 h 1061370"/>
                <a:gd name="connsiteX128" fmla="*/ 3005900 w 5596509"/>
                <a:gd name="connsiteY128" fmla="*/ 136684 h 1061370"/>
                <a:gd name="connsiteX129" fmla="*/ 3214973 w 5596509"/>
                <a:gd name="connsiteY129" fmla="*/ 277654 h 1061370"/>
                <a:gd name="connsiteX130" fmla="*/ 3042952 w 5596509"/>
                <a:gd name="connsiteY130" fmla="*/ 427006 h 1061370"/>
                <a:gd name="connsiteX131" fmla="*/ 3824669 w 5596509"/>
                <a:gd name="connsiteY131" fmla="*/ 537210 h 1061370"/>
                <a:gd name="connsiteX132" fmla="*/ 3942588 w 5596509"/>
                <a:gd name="connsiteY132" fmla="*/ 403384 h 1061370"/>
                <a:gd name="connsiteX133" fmla="*/ 4059174 w 5596509"/>
                <a:gd name="connsiteY133" fmla="*/ 537210 h 1061370"/>
                <a:gd name="connsiteX134" fmla="*/ 4059174 w 5596509"/>
                <a:gd name="connsiteY134" fmla="*/ 578453 h 1061370"/>
                <a:gd name="connsiteX135" fmla="*/ 3824859 w 5596509"/>
                <a:gd name="connsiteY135" fmla="*/ 578453 h 1061370"/>
                <a:gd name="connsiteX136" fmla="*/ 4756309 w 5596509"/>
                <a:gd name="connsiteY136" fmla="*/ 859917 h 1061370"/>
                <a:gd name="connsiteX137" fmla="*/ 4624483 w 5596509"/>
                <a:gd name="connsiteY137" fmla="*/ 928211 h 1061370"/>
                <a:gd name="connsiteX138" fmla="*/ 4412933 w 5596509"/>
                <a:gd name="connsiteY138" fmla="*/ 768763 h 1061370"/>
                <a:gd name="connsiteX139" fmla="*/ 4313206 w 5596509"/>
                <a:gd name="connsiteY139" fmla="*/ 768763 h 1061370"/>
                <a:gd name="connsiteX140" fmla="*/ 4313206 w 5596509"/>
                <a:gd name="connsiteY140" fmla="*/ 766572 h 1061370"/>
                <a:gd name="connsiteX141" fmla="*/ 4133564 w 5596509"/>
                <a:gd name="connsiteY141" fmla="*/ 766572 h 1061370"/>
                <a:gd name="connsiteX142" fmla="*/ 3976593 w 5596509"/>
                <a:gd name="connsiteY142" fmla="*/ 918972 h 1061370"/>
                <a:gd name="connsiteX143" fmla="*/ 3821811 w 5596509"/>
                <a:gd name="connsiteY143" fmla="*/ 702278 h 1061370"/>
                <a:gd name="connsiteX144" fmla="*/ 4333590 w 5596509"/>
                <a:gd name="connsiteY144" fmla="*/ 702278 h 1061370"/>
                <a:gd name="connsiteX145" fmla="*/ 4332256 w 5596509"/>
                <a:gd name="connsiteY145" fmla="*/ 663035 h 1061370"/>
                <a:gd name="connsiteX146" fmla="*/ 4756309 w 5596509"/>
                <a:gd name="connsiteY146" fmla="*/ 859917 h 106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596509" h="1061370">
                  <a:moveTo>
                    <a:pt x="5473351" y="678466"/>
                  </a:moveTo>
                  <a:lnTo>
                    <a:pt x="5473351" y="799338"/>
                  </a:lnTo>
                  <a:cubicBezTo>
                    <a:pt x="5473351" y="871347"/>
                    <a:pt x="5457826" y="912971"/>
                    <a:pt x="5398675" y="912971"/>
                  </a:cubicBezTo>
                  <a:cubicBezTo>
                    <a:pt x="5363052" y="912971"/>
                    <a:pt x="5345907" y="886206"/>
                    <a:pt x="5345907" y="853726"/>
                  </a:cubicBezTo>
                  <a:lnTo>
                    <a:pt x="5345907" y="427006"/>
                  </a:lnTo>
                  <a:lnTo>
                    <a:pt x="5537264" y="427006"/>
                  </a:lnTo>
                  <a:lnTo>
                    <a:pt x="5537264" y="303181"/>
                  </a:lnTo>
                  <a:lnTo>
                    <a:pt x="5345907" y="303181"/>
                  </a:lnTo>
                  <a:lnTo>
                    <a:pt x="5345907" y="14478"/>
                  </a:lnTo>
                  <a:lnTo>
                    <a:pt x="5192649" y="14478"/>
                  </a:lnTo>
                  <a:cubicBezTo>
                    <a:pt x="5180267" y="142018"/>
                    <a:pt x="5140643" y="299561"/>
                    <a:pt x="4989291" y="302800"/>
                  </a:cubicBezTo>
                  <a:lnTo>
                    <a:pt x="4989291" y="298323"/>
                  </a:lnTo>
                  <a:lnTo>
                    <a:pt x="4881848" y="298323"/>
                  </a:lnTo>
                  <a:lnTo>
                    <a:pt x="4862798" y="345091"/>
                  </a:lnTo>
                  <a:cubicBezTo>
                    <a:pt x="4789332" y="303381"/>
                    <a:pt x="4706484" y="280988"/>
                    <a:pt x="4622007" y="280035"/>
                  </a:cubicBezTo>
                  <a:cubicBezTo>
                    <a:pt x="4482751" y="280035"/>
                    <a:pt x="4313397" y="327660"/>
                    <a:pt x="4280440" y="472059"/>
                  </a:cubicBezTo>
                  <a:cubicBezTo>
                    <a:pt x="4218147" y="354425"/>
                    <a:pt x="4101846" y="280035"/>
                    <a:pt x="3939064" y="280035"/>
                  </a:cubicBezTo>
                  <a:cubicBezTo>
                    <a:pt x="3717227" y="280035"/>
                    <a:pt x="3546444" y="425387"/>
                    <a:pt x="3546444" y="666084"/>
                  </a:cubicBezTo>
                  <a:cubicBezTo>
                    <a:pt x="3546234" y="704640"/>
                    <a:pt x="3550072" y="743103"/>
                    <a:pt x="3557873" y="780860"/>
                  </a:cubicBezTo>
                  <a:lnTo>
                    <a:pt x="3557873" y="804672"/>
                  </a:lnTo>
                  <a:cubicBezTo>
                    <a:pt x="3557873" y="852297"/>
                    <a:pt x="3546729" y="899922"/>
                    <a:pt x="3506343" y="899922"/>
                  </a:cubicBezTo>
                  <a:cubicBezTo>
                    <a:pt x="3464147" y="899922"/>
                    <a:pt x="3453765" y="877538"/>
                    <a:pt x="3453765" y="848392"/>
                  </a:cubicBezTo>
                  <a:lnTo>
                    <a:pt x="3453765" y="685038"/>
                  </a:lnTo>
                  <a:cubicBezTo>
                    <a:pt x="3453765" y="557594"/>
                    <a:pt x="3388709" y="520446"/>
                    <a:pt x="3272123" y="487680"/>
                  </a:cubicBezTo>
                  <a:lnTo>
                    <a:pt x="3272123" y="484727"/>
                  </a:lnTo>
                  <a:cubicBezTo>
                    <a:pt x="3406902" y="465677"/>
                    <a:pt x="3506343" y="399669"/>
                    <a:pt x="3506343" y="251270"/>
                  </a:cubicBezTo>
                  <a:cubicBezTo>
                    <a:pt x="3506343" y="85439"/>
                    <a:pt x="3377756" y="381"/>
                    <a:pt x="3160300" y="381"/>
                  </a:cubicBezTo>
                  <a:lnTo>
                    <a:pt x="2445639" y="381"/>
                  </a:lnTo>
                  <a:lnTo>
                    <a:pt x="2445639" y="136684"/>
                  </a:lnTo>
                  <a:lnTo>
                    <a:pt x="2541651" y="136684"/>
                  </a:lnTo>
                  <a:cubicBezTo>
                    <a:pt x="2580513" y="136684"/>
                    <a:pt x="2602230" y="159925"/>
                    <a:pt x="2602230" y="198977"/>
                  </a:cubicBezTo>
                  <a:lnTo>
                    <a:pt x="2602230" y="830675"/>
                  </a:lnTo>
                  <a:cubicBezTo>
                    <a:pt x="2602230" y="869442"/>
                    <a:pt x="2580513" y="892302"/>
                    <a:pt x="2541651" y="892302"/>
                  </a:cubicBezTo>
                  <a:lnTo>
                    <a:pt x="2516124" y="892302"/>
                  </a:lnTo>
                  <a:lnTo>
                    <a:pt x="2516124" y="891254"/>
                  </a:lnTo>
                  <a:lnTo>
                    <a:pt x="2463261" y="891254"/>
                  </a:lnTo>
                  <a:cubicBezTo>
                    <a:pt x="2418303" y="891254"/>
                    <a:pt x="2407349" y="868109"/>
                    <a:pt x="2407349" y="824579"/>
                  </a:cubicBezTo>
                  <a:lnTo>
                    <a:pt x="2407349" y="507683"/>
                  </a:lnTo>
                  <a:cubicBezTo>
                    <a:pt x="2407349" y="361950"/>
                    <a:pt x="2331149" y="280035"/>
                    <a:pt x="2171414" y="280035"/>
                  </a:cubicBezTo>
                  <a:cubicBezTo>
                    <a:pt x="2068735" y="280035"/>
                    <a:pt x="1980914" y="332137"/>
                    <a:pt x="1926146" y="417862"/>
                  </a:cubicBezTo>
                  <a:cubicBezTo>
                    <a:pt x="1890331" y="324421"/>
                    <a:pt x="1812798" y="280035"/>
                    <a:pt x="1715357" y="280035"/>
                  </a:cubicBezTo>
                  <a:cubicBezTo>
                    <a:pt x="1600200" y="280035"/>
                    <a:pt x="1518095" y="330708"/>
                    <a:pt x="1460945" y="427006"/>
                  </a:cubicBezTo>
                  <a:lnTo>
                    <a:pt x="1457611" y="427006"/>
                  </a:lnTo>
                  <a:lnTo>
                    <a:pt x="1457611" y="303181"/>
                  </a:lnTo>
                  <a:lnTo>
                    <a:pt x="1097661" y="303181"/>
                  </a:lnTo>
                  <a:lnTo>
                    <a:pt x="1097661" y="427006"/>
                  </a:lnTo>
                  <a:lnTo>
                    <a:pt x="1159955" y="427006"/>
                  </a:lnTo>
                  <a:cubicBezTo>
                    <a:pt x="1205008" y="427006"/>
                    <a:pt x="1215485" y="450342"/>
                    <a:pt x="1215485" y="493681"/>
                  </a:cubicBezTo>
                  <a:lnTo>
                    <a:pt x="1215485" y="824198"/>
                  </a:lnTo>
                  <a:cubicBezTo>
                    <a:pt x="1215485" y="867823"/>
                    <a:pt x="1205008" y="890873"/>
                    <a:pt x="1159955" y="890873"/>
                  </a:cubicBezTo>
                  <a:lnTo>
                    <a:pt x="1093280" y="890873"/>
                  </a:lnTo>
                  <a:lnTo>
                    <a:pt x="1093280" y="891826"/>
                  </a:lnTo>
                  <a:cubicBezTo>
                    <a:pt x="1041178" y="891064"/>
                    <a:pt x="1019556" y="869252"/>
                    <a:pt x="988505" y="776002"/>
                  </a:cubicBezTo>
                  <a:lnTo>
                    <a:pt x="729329" y="0"/>
                  </a:lnTo>
                  <a:lnTo>
                    <a:pt x="418814" y="0"/>
                  </a:lnTo>
                  <a:lnTo>
                    <a:pt x="159829" y="776002"/>
                  </a:lnTo>
                  <a:cubicBezTo>
                    <a:pt x="128683" y="871252"/>
                    <a:pt x="107061" y="891921"/>
                    <a:pt x="52673" y="891921"/>
                  </a:cubicBezTo>
                  <a:lnTo>
                    <a:pt x="0" y="891921"/>
                  </a:lnTo>
                  <a:lnTo>
                    <a:pt x="0" y="1028700"/>
                  </a:lnTo>
                  <a:lnTo>
                    <a:pt x="456152" y="1028700"/>
                  </a:lnTo>
                  <a:lnTo>
                    <a:pt x="456152" y="892778"/>
                  </a:lnTo>
                  <a:lnTo>
                    <a:pt x="411099" y="892778"/>
                  </a:lnTo>
                  <a:cubicBezTo>
                    <a:pt x="369284" y="892778"/>
                    <a:pt x="314992" y="888397"/>
                    <a:pt x="314992" y="864203"/>
                  </a:cubicBezTo>
                  <a:cubicBezTo>
                    <a:pt x="314992" y="842201"/>
                    <a:pt x="321088" y="819245"/>
                    <a:pt x="337947" y="765238"/>
                  </a:cubicBezTo>
                  <a:lnTo>
                    <a:pt x="356997" y="703136"/>
                  </a:lnTo>
                  <a:lnTo>
                    <a:pt x="673322" y="703136"/>
                  </a:lnTo>
                  <a:lnTo>
                    <a:pt x="706374" y="813721"/>
                  </a:lnTo>
                  <a:cubicBezTo>
                    <a:pt x="711308" y="831885"/>
                    <a:pt x="713775" y="850621"/>
                    <a:pt x="713708" y="869442"/>
                  </a:cubicBezTo>
                  <a:cubicBezTo>
                    <a:pt x="713708" y="886206"/>
                    <a:pt x="675608" y="892302"/>
                    <a:pt x="627983" y="892302"/>
                  </a:cubicBezTo>
                  <a:lnTo>
                    <a:pt x="582549" y="892302"/>
                  </a:lnTo>
                  <a:lnTo>
                    <a:pt x="582549" y="1029081"/>
                  </a:lnTo>
                  <a:lnTo>
                    <a:pt x="1554099" y="1029081"/>
                  </a:lnTo>
                  <a:lnTo>
                    <a:pt x="1554099" y="891254"/>
                  </a:lnTo>
                  <a:lnTo>
                    <a:pt x="1529334" y="891254"/>
                  </a:lnTo>
                  <a:cubicBezTo>
                    <a:pt x="1484376" y="891254"/>
                    <a:pt x="1473708" y="877253"/>
                    <a:pt x="1473708" y="855536"/>
                  </a:cubicBezTo>
                  <a:lnTo>
                    <a:pt x="1473708" y="559403"/>
                  </a:lnTo>
                  <a:cubicBezTo>
                    <a:pt x="1473708" y="486537"/>
                    <a:pt x="1501235" y="419386"/>
                    <a:pt x="1585246" y="419386"/>
                  </a:cubicBezTo>
                  <a:cubicBezTo>
                    <a:pt x="1673828" y="419386"/>
                    <a:pt x="1683163" y="475488"/>
                    <a:pt x="1683163" y="552736"/>
                  </a:cubicBezTo>
                  <a:lnTo>
                    <a:pt x="1683163" y="824484"/>
                  </a:lnTo>
                  <a:cubicBezTo>
                    <a:pt x="1683163" y="872109"/>
                    <a:pt x="1672209" y="891159"/>
                    <a:pt x="1627156" y="891159"/>
                  </a:cubicBezTo>
                  <a:lnTo>
                    <a:pt x="1605058" y="891159"/>
                  </a:lnTo>
                  <a:lnTo>
                    <a:pt x="1605058" y="1028986"/>
                  </a:lnTo>
                  <a:lnTo>
                    <a:pt x="2017014" y="1028986"/>
                  </a:lnTo>
                  <a:lnTo>
                    <a:pt x="2017014" y="891254"/>
                  </a:lnTo>
                  <a:lnTo>
                    <a:pt x="1996535" y="891254"/>
                  </a:lnTo>
                  <a:cubicBezTo>
                    <a:pt x="1948434" y="891254"/>
                    <a:pt x="1940719" y="885063"/>
                    <a:pt x="1940719" y="855631"/>
                  </a:cubicBezTo>
                  <a:lnTo>
                    <a:pt x="1940719" y="535115"/>
                  </a:lnTo>
                  <a:cubicBezTo>
                    <a:pt x="1940719" y="467296"/>
                    <a:pt x="1968246" y="419195"/>
                    <a:pt x="2052352" y="419195"/>
                  </a:cubicBezTo>
                  <a:cubicBezTo>
                    <a:pt x="2123885" y="419195"/>
                    <a:pt x="2150459" y="498634"/>
                    <a:pt x="2150459" y="552545"/>
                  </a:cubicBezTo>
                  <a:lnTo>
                    <a:pt x="2150459" y="824294"/>
                  </a:lnTo>
                  <a:cubicBezTo>
                    <a:pt x="2150459" y="867918"/>
                    <a:pt x="2139411" y="890969"/>
                    <a:pt x="2093976" y="890969"/>
                  </a:cubicBezTo>
                  <a:lnTo>
                    <a:pt x="2070640" y="890969"/>
                  </a:lnTo>
                  <a:lnTo>
                    <a:pt x="2070640" y="1028891"/>
                  </a:lnTo>
                  <a:lnTo>
                    <a:pt x="3050477" y="1028891"/>
                  </a:lnTo>
                  <a:lnTo>
                    <a:pt x="3050477" y="892778"/>
                  </a:lnTo>
                  <a:lnTo>
                    <a:pt x="2954274" y="892778"/>
                  </a:lnTo>
                  <a:cubicBezTo>
                    <a:pt x="2915317" y="892778"/>
                    <a:pt x="2893695" y="869918"/>
                    <a:pt x="2893695" y="831152"/>
                  </a:cubicBezTo>
                  <a:lnTo>
                    <a:pt x="2893695" y="564452"/>
                  </a:lnTo>
                  <a:lnTo>
                    <a:pt x="3020949" y="564452"/>
                  </a:lnTo>
                  <a:cubicBezTo>
                    <a:pt x="3146870" y="564452"/>
                    <a:pt x="3162110" y="585978"/>
                    <a:pt x="3162110" y="679228"/>
                  </a:cubicBezTo>
                  <a:lnTo>
                    <a:pt x="3162110" y="806387"/>
                  </a:lnTo>
                  <a:cubicBezTo>
                    <a:pt x="3162110" y="988124"/>
                    <a:pt x="3261265" y="1061371"/>
                    <a:pt x="3408903" y="1061371"/>
                  </a:cubicBezTo>
                  <a:cubicBezTo>
                    <a:pt x="3536156" y="1061371"/>
                    <a:pt x="3603784" y="1014603"/>
                    <a:pt x="3636264" y="941832"/>
                  </a:cubicBezTo>
                  <a:cubicBezTo>
                    <a:pt x="3701034" y="1013460"/>
                    <a:pt x="3801428" y="1053179"/>
                    <a:pt x="3939254" y="1053179"/>
                  </a:cubicBezTo>
                  <a:cubicBezTo>
                    <a:pt x="4077081" y="1053179"/>
                    <a:pt x="4223767" y="985933"/>
                    <a:pt x="4285774" y="858965"/>
                  </a:cubicBezTo>
                  <a:lnTo>
                    <a:pt x="4285774" y="1035653"/>
                  </a:lnTo>
                  <a:lnTo>
                    <a:pt x="4402074" y="1035653"/>
                  </a:lnTo>
                  <a:lnTo>
                    <a:pt x="4425029" y="982599"/>
                  </a:lnTo>
                  <a:cubicBezTo>
                    <a:pt x="4506182" y="1038035"/>
                    <a:pt x="4602195" y="1052418"/>
                    <a:pt x="4698207" y="1052418"/>
                  </a:cubicBezTo>
                  <a:cubicBezTo>
                    <a:pt x="4858417" y="1052418"/>
                    <a:pt x="5030153" y="987362"/>
                    <a:pt x="5030153" y="799338"/>
                  </a:cubicBezTo>
                  <a:cubicBezTo>
                    <a:pt x="5030153" y="496919"/>
                    <a:pt x="4549236" y="597503"/>
                    <a:pt x="4549236" y="463868"/>
                  </a:cubicBezTo>
                  <a:cubicBezTo>
                    <a:pt x="4549236" y="411766"/>
                    <a:pt x="4633246" y="403384"/>
                    <a:pt x="4668870" y="403384"/>
                  </a:cubicBezTo>
                  <a:cubicBezTo>
                    <a:pt x="4711865" y="402546"/>
                    <a:pt x="4754280" y="413338"/>
                    <a:pt x="4791647" y="434626"/>
                  </a:cubicBezTo>
                  <a:cubicBezTo>
                    <a:pt x="4828718" y="456181"/>
                    <a:pt x="4856779" y="490366"/>
                    <a:pt x="4870704" y="530924"/>
                  </a:cubicBezTo>
                  <a:lnTo>
                    <a:pt x="4988719" y="530924"/>
                  </a:lnTo>
                  <a:lnTo>
                    <a:pt x="4988719" y="427006"/>
                  </a:lnTo>
                  <a:lnTo>
                    <a:pt x="5088160" y="427006"/>
                  </a:lnTo>
                  <a:lnTo>
                    <a:pt x="5088160" y="816578"/>
                  </a:lnTo>
                  <a:cubicBezTo>
                    <a:pt x="5088160" y="975170"/>
                    <a:pt x="5176552" y="1052132"/>
                    <a:pt x="5335810" y="1052132"/>
                  </a:cubicBezTo>
                  <a:cubicBezTo>
                    <a:pt x="5522119" y="1052132"/>
                    <a:pt x="5596510" y="968407"/>
                    <a:pt x="5596510" y="816578"/>
                  </a:cubicBezTo>
                  <a:lnTo>
                    <a:pt x="5596510" y="678466"/>
                  </a:lnTo>
                  <a:close/>
                  <a:moveTo>
                    <a:pt x="402146" y="565690"/>
                  </a:moveTo>
                  <a:lnTo>
                    <a:pt x="512350" y="231838"/>
                  </a:lnTo>
                  <a:lnTo>
                    <a:pt x="515874" y="231838"/>
                  </a:lnTo>
                  <a:lnTo>
                    <a:pt x="627507" y="565690"/>
                  </a:lnTo>
                  <a:close/>
                  <a:moveTo>
                    <a:pt x="3042952" y="427006"/>
                  </a:moveTo>
                  <a:lnTo>
                    <a:pt x="2893981" y="427006"/>
                  </a:lnTo>
                  <a:lnTo>
                    <a:pt x="2893981" y="136684"/>
                  </a:lnTo>
                  <a:lnTo>
                    <a:pt x="3005900" y="136684"/>
                  </a:lnTo>
                  <a:cubicBezTo>
                    <a:pt x="3148775" y="136684"/>
                    <a:pt x="3214973" y="163449"/>
                    <a:pt x="3214973" y="277654"/>
                  </a:cubicBezTo>
                  <a:cubicBezTo>
                    <a:pt x="3214973" y="402050"/>
                    <a:pt x="3157633" y="427006"/>
                    <a:pt x="3042952" y="427006"/>
                  </a:cubicBezTo>
                  <a:close/>
                  <a:moveTo>
                    <a:pt x="3824669" y="537210"/>
                  </a:moveTo>
                  <a:cubicBezTo>
                    <a:pt x="3824669" y="457676"/>
                    <a:pt x="3866674" y="403384"/>
                    <a:pt x="3942588" y="403384"/>
                  </a:cubicBezTo>
                  <a:cubicBezTo>
                    <a:pt x="4018502" y="403384"/>
                    <a:pt x="4059174" y="457676"/>
                    <a:pt x="4059174" y="537210"/>
                  </a:cubicBezTo>
                  <a:lnTo>
                    <a:pt x="4059174" y="578453"/>
                  </a:lnTo>
                  <a:lnTo>
                    <a:pt x="3824859" y="578453"/>
                  </a:lnTo>
                  <a:close/>
                  <a:moveTo>
                    <a:pt x="4756309" y="859917"/>
                  </a:moveTo>
                  <a:cubicBezTo>
                    <a:pt x="4756309" y="928211"/>
                    <a:pt x="4669250" y="928211"/>
                    <a:pt x="4624483" y="928211"/>
                  </a:cubicBezTo>
                  <a:cubicBezTo>
                    <a:pt x="4537329" y="928211"/>
                    <a:pt x="4425411" y="859917"/>
                    <a:pt x="4412933" y="768763"/>
                  </a:cubicBezTo>
                  <a:lnTo>
                    <a:pt x="4313206" y="768763"/>
                  </a:lnTo>
                  <a:lnTo>
                    <a:pt x="4313206" y="766572"/>
                  </a:lnTo>
                  <a:lnTo>
                    <a:pt x="4133564" y="766572"/>
                  </a:lnTo>
                  <a:cubicBezTo>
                    <a:pt x="4119468" y="858107"/>
                    <a:pt x="4031171" y="918972"/>
                    <a:pt x="3976593" y="918972"/>
                  </a:cubicBezTo>
                  <a:cubicBezTo>
                    <a:pt x="3846385" y="918972"/>
                    <a:pt x="3821811" y="810578"/>
                    <a:pt x="3821811" y="702278"/>
                  </a:cubicBezTo>
                  <a:lnTo>
                    <a:pt x="4333590" y="702278"/>
                  </a:lnTo>
                  <a:cubicBezTo>
                    <a:pt x="4333590" y="688943"/>
                    <a:pt x="4333018" y="675894"/>
                    <a:pt x="4332256" y="663035"/>
                  </a:cubicBezTo>
                  <a:cubicBezTo>
                    <a:pt x="4459224" y="784384"/>
                    <a:pt x="4756309" y="758000"/>
                    <a:pt x="4756309" y="8599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94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1A71FE-E5EA-4DB6-8DF3-4FC2D34D6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31954" r="9766" b="9195"/>
          <a:stretch/>
        </p:blipFill>
        <p:spPr>
          <a:xfrm>
            <a:off x="2012733" y="1781503"/>
            <a:ext cx="2748454" cy="2748454"/>
          </a:xfrm>
          <a:prstGeom prst="ellips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FFBA40-E7E6-4F08-8F04-BEA953DEDFD8}"/>
              </a:ext>
            </a:extLst>
          </p:cNvPr>
          <p:cNvSpPr txBox="1"/>
          <p:nvPr/>
        </p:nvSpPr>
        <p:spPr>
          <a:xfrm>
            <a:off x="5092262" y="2279182"/>
            <a:ext cx="495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Montserrat ExtraBold" panose="00000900000000000000" pitchFamily="2" charset="-52"/>
              </a:rPr>
              <a:t>Мария Обухова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C76EF-F573-4964-B3C6-4FE867E4D9D3}"/>
              </a:ext>
            </a:extLst>
          </p:cNvPr>
          <p:cNvSpPr txBox="1"/>
          <p:nvPr/>
        </p:nvSpPr>
        <p:spPr>
          <a:xfrm>
            <a:off x="5092262" y="3155730"/>
            <a:ext cx="6093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менеджер по набору персонала </a:t>
            </a:r>
            <a:r>
              <a:rPr lang="en-US" sz="24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AmRest</a:t>
            </a:r>
            <a:r>
              <a:rPr lang="ru-RU" sz="24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endParaRPr lang="ru-RU" sz="2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24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волонтер БФ Открывая горизонты </a:t>
            </a:r>
          </a:p>
        </p:txBody>
      </p:sp>
    </p:spTree>
    <p:extLst>
      <p:ext uri="{BB962C8B-B14F-4D97-AF65-F5344CB8AC3E}">
        <p14:creationId xmlns:p14="http://schemas.microsoft.com/office/powerpoint/2010/main" val="149971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77BB2B90-53A6-4731-B1E0-845F0B4E483B}"/>
              </a:ext>
            </a:extLst>
          </p:cNvPr>
          <p:cNvSpPr/>
          <p:nvPr/>
        </p:nvSpPr>
        <p:spPr>
          <a:xfrm>
            <a:off x="554608" y="624544"/>
            <a:ext cx="4604197" cy="873180"/>
          </a:xfrm>
          <a:custGeom>
            <a:avLst/>
            <a:gdLst>
              <a:gd name="connsiteX0" fmla="*/ 5473351 w 5596509"/>
              <a:gd name="connsiteY0" fmla="*/ 678466 h 1061370"/>
              <a:gd name="connsiteX1" fmla="*/ 5473351 w 5596509"/>
              <a:gd name="connsiteY1" fmla="*/ 799338 h 1061370"/>
              <a:gd name="connsiteX2" fmla="*/ 5398675 w 5596509"/>
              <a:gd name="connsiteY2" fmla="*/ 912971 h 1061370"/>
              <a:gd name="connsiteX3" fmla="*/ 5345907 w 5596509"/>
              <a:gd name="connsiteY3" fmla="*/ 853726 h 1061370"/>
              <a:gd name="connsiteX4" fmla="*/ 5345907 w 5596509"/>
              <a:gd name="connsiteY4" fmla="*/ 427006 h 1061370"/>
              <a:gd name="connsiteX5" fmla="*/ 5537264 w 5596509"/>
              <a:gd name="connsiteY5" fmla="*/ 427006 h 1061370"/>
              <a:gd name="connsiteX6" fmla="*/ 5537264 w 5596509"/>
              <a:gd name="connsiteY6" fmla="*/ 303181 h 1061370"/>
              <a:gd name="connsiteX7" fmla="*/ 5345907 w 5596509"/>
              <a:gd name="connsiteY7" fmla="*/ 303181 h 1061370"/>
              <a:gd name="connsiteX8" fmla="*/ 5345907 w 5596509"/>
              <a:gd name="connsiteY8" fmla="*/ 14478 h 1061370"/>
              <a:gd name="connsiteX9" fmla="*/ 5192649 w 5596509"/>
              <a:gd name="connsiteY9" fmla="*/ 14478 h 1061370"/>
              <a:gd name="connsiteX10" fmla="*/ 4989291 w 5596509"/>
              <a:gd name="connsiteY10" fmla="*/ 302800 h 1061370"/>
              <a:gd name="connsiteX11" fmla="*/ 4989291 w 5596509"/>
              <a:gd name="connsiteY11" fmla="*/ 298323 h 1061370"/>
              <a:gd name="connsiteX12" fmla="*/ 4881848 w 5596509"/>
              <a:gd name="connsiteY12" fmla="*/ 298323 h 1061370"/>
              <a:gd name="connsiteX13" fmla="*/ 4862798 w 5596509"/>
              <a:gd name="connsiteY13" fmla="*/ 345091 h 1061370"/>
              <a:gd name="connsiteX14" fmla="*/ 4622007 w 5596509"/>
              <a:gd name="connsiteY14" fmla="*/ 280035 h 1061370"/>
              <a:gd name="connsiteX15" fmla="*/ 4280440 w 5596509"/>
              <a:gd name="connsiteY15" fmla="*/ 472059 h 1061370"/>
              <a:gd name="connsiteX16" fmla="*/ 3939064 w 5596509"/>
              <a:gd name="connsiteY16" fmla="*/ 280035 h 1061370"/>
              <a:gd name="connsiteX17" fmla="*/ 3546444 w 5596509"/>
              <a:gd name="connsiteY17" fmla="*/ 666084 h 1061370"/>
              <a:gd name="connsiteX18" fmla="*/ 3557873 w 5596509"/>
              <a:gd name="connsiteY18" fmla="*/ 780860 h 1061370"/>
              <a:gd name="connsiteX19" fmla="*/ 3557873 w 5596509"/>
              <a:gd name="connsiteY19" fmla="*/ 804672 h 1061370"/>
              <a:gd name="connsiteX20" fmla="*/ 3506343 w 5596509"/>
              <a:gd name="connsiteY20" fmla="*/ 899922 h 1061370"/>
              <a:gd name="connsiteX21" fmla="*/ 3453765 w 5596509"/>
              <a:gd name="connsiteY21" fmla="*/ 848392 h 1061370"/>
              <a:gd name="connsiteX22" fmla="*/ 3453765 w 5596509"/>
              <a:gd name="connsiteY22" fmla="*/ 685038 h 1061370"/>
              <a:gd name="connsiteX23" fmla="*/ 3272123 w 5596509"/>
              <a:gd name="connsiteY23" fmla="*/ 487680 h 1061370"/>
              <a:gd name="connsiteX24" fmla="*/ 3272123 w 5596509"/>
              <a:gd name="connsiteY24" fmla="*/ 484727 h 1061370"/>
              <a:gd name="connsiteX25" fmla="*/ 3506343 w 5596509"/>
              <a:gd name="connsiteY25" fmla="*/ 251270 h 1061370"/>
              <a:gd name="connsiteX26" fmla="*/ 3160300 w 5596509"/>
              <a:gd name="connsiteY26" fmla="*/ 381 h 1061370"/>
              <a:gd name="connsiteX27" fmla="*/ 2445639 w 5596509"/>
              <a:gd name="connsiteY27" fmla="*/ 381 h 1061370"/>
              <a:gd name="connsiteX28" fmla="*/ 2445639 w 5596509"/>
              <a:gd name="connsiteY28" fmla="*/ 136684 h 1061370"/>
              <a:gd name="connsiteX29" fmla="*/ 2541651 w 5596509"/>
              <a:gd name="connsiteY29" fmla="*/ 136684 h 1061370"/>
              <a:gd name="connsiteX30" fmla="*/ 2602230 w 5596509"/>
              <a:gd name="connsiteY30" fmla="*/ 198977 h 1061370"/>
              <a:gd name="connsiteX31" fmla="*/ 2602230 w 5596509"/>
              <a:gd name="connsiteY31" fmla="*/ 830675 h 1061370"/>
              <a:gd name="connsiteX32" fmla="*/ 2541651 w 5596509"/>
              <a:gd name="connsiteY32" fmla="*/ 892302 h 1061370"/>
              <a:gd name="connsiteX33" fmla="*/ 2516124 w 5596509"/>
              <a:gd name="connsiteY33" fmla="*/ 892302 h 1061370"/>
              <a:gd name="connsiteX34" fmla="*/ 2516124 w 5596509"/>
              <a:gd name="connsiteY34" fmla="*/ 891254 h 1061370"/>
              <a:gd name="connsiteX35" fmla="*/ 2463261 w 5596509"/>
              <a:gd name="connsiteY35" fmla="*/ 891254 h 1061370"/>
              <a:gd name="connsiteX36" fmla="*/ 2407349 w 5596509"/>
              <a:gd name="connsiteY36" fmla="*/ 824579 h 1061370"/>
              <a:gd name="connsiteX37" fmla="*/ 2407349 w 5596509"/>
              <a:gd name="connsiteY37" fmla="*/ 507683 h 1061370"/>
              <a:gd name="connsiteX38" fmla="*/ 2171414 w 5596509"/>
              <a:gd name="connsiteY38" fmla="*/ 280035 h 1061370"/>
              <a:gd name="connsiteX39" fmla="*/ 1926146 w 5596509"/>
              <a:gd name="connsiteY39" fmla="*/ 417862 h 1061370"/>
              <a:gd name="connsiteX40" fmla="*/ 1715357 w 5596509"/>
              <a:gd name="connsiteY40" fmla="*/ 280035 h 1061370"/>
              <a:gd name="connsiteX41" fmla="*/ 1460945 w 5596509"/>
              <a:gd name="connsiteY41" fmla="*/ 427006 h 1061370"/>
              <a:gd name="connsiteX42" fmla="*/ 1457611 w 5596509"/>
              <a:gd name="connsiteY42" fmla="*/ 427006 h 1061370"/>
              <a:gd name="connsiteX43" fmla="*/ 1457611 w 5596509"/>
              <a:gd name="connsiteY43" fmla="*/ 303181 h 1061370"/>
              <a:gd name="connsiteX44" fmla="*/ 1097661 w 5596509"/>
              <a:gd name="connsiteY44" fmla="*/ 303181 h 1061370"/>
              <a:gd name="connsiteX45" fmla="*/ 1097661 w 5596509"/>
              <a:gd name="connsiteY45" fmla="*/ 427006 h 1061370"/>
              <a:gd name="connsiteX46" fmla="*/ 1159955 w 5596509"/>
              <a:gd name="connsiteY46" fmla="*/ 427006 h 1061370"/>
              <a:gd name="connsiteX47" fmla="*/ 1215485 w 5596509"/>
              <a:gd name="connsiteY47" fmla="*/ 493681 h 1061370"/>
              <a:gd name="connsiteX48" fmla="*/ 1215485 w 5596509"/>
              <a:gd name="connsiteY48" fmla="*/ 824198 h 1061370"/>
              <a:gd name="connsiteX49" fmla="*/ 1159955 w 5596509"/>
              <a:gd name="connsiteY49" fmla="*/ 890873 h 1061370"/>
              <a:gd name="connsiteX50" fmla="*/ 1093280 w 5596509"/>
              <a:gd name="connsiteY50" fmla="*/ 890873 h 1061370"/>
              <a:gd name="connsiteX51" fmla="*/ 1093280 w 5596509"/>
              <a:gd name="connsiteY51" fmla="*/ 891826 h 1061370"/>
              <a:gd name="connsiteX52" fmla="*/ 988505 w 5596509"/>
              <a:gd name="connsiteY52" fmla="*/ 776002 h 1061370"/>
              <a:gd name="connsiteX53" fmla="*/ 729329 w 5596509"/>
              <a:gd name="connsiteY53" fmla="*/ 0 h 1061370"/>
              <a:gd name="connsiteX54" fmla="*/ 418814 w 5596509"/>
              <a:gd name="connsiteY54" fmla="*/ 0 h 1061370"/>
              <a:gd name="connsiteX55" fmla="*/ 159829 w 5596509"/>
              <a:gd name="connsiteY55" fmla="*/ 776002 h 1061370"/>
              <a:gd name="connsiteX56" fmla="*/ 52673 w 5596509"/>
              <a:gd name="connsiteY56" fmla="*/ 891921 h 1061370"/>
              <a:gd name="connsiteX57" fmla="*/ 0 w 5596509"/>
              <a:gd name="connsiteY57" fmla="*/ 891921 h 1061370"/>
              <a:gd name="connsiteX58" fmla="*/ 0 w 5596509"/>
              <a:gd name="connsiteY58" fmla="*/ 1028700 h 1061370"/>
              <a:gd name="connsiteX59" fmla="*/ 456152 w 5596509"/>
              <a:gd name="connsiteY59" fmla="*/ 1028700 h 1061370"/>
              <a:gd name="connsiteX60" fmla="*/ 456152 w 5596509"/>
              <a:gd name="connsiteY60" fmla="*/ 892778 h 1061370"/>
              <a:gd name="connsiteX61" fmla="*/ 411099 w 5596509"/>
              <a:gd name="connsiteY61" fmla="*/ 892778 h 1061370"/>
              <a:gd name="connsiteX62" fmla="*/ 314992 w 5596509"/>
              <a:gd name="connsiteY62" fmla="*/ 864203 h 1061370"/>
              <a:gd name="connsiteX63" fmla="*/ 337947 w 5596509"/>
              <a:gd name="connsiteY63" fmla="*/ 765238 h 1061370"/>
              <a:gd name="connsiteX64" fmla="*/ 356997 w 5596509"/>
              <a:gd name="connsiteY64" fmla="*/ 703136 h 1061370"/>
              <a:gd name="connsiteX65" fmla="*/ 673322 w 5596509"/>
              <a:gd name="connsiteY65" fmla="*/ 703136 h 1061370"/>
              <a:gd name="connsiteX66" fmla="*/ 706374 w 5596509"/>
              <a:gd name="connsiteY66" fmla="*/ 813721 h 1061370"/>
              <a:gd name="connsiteX67" fmla="*/ 713708 w 5596509"/>
              <a:gd name="connsiteY67" fmla="*/ 869442 h 1061370"/>
              <a:gd name="connsiteX68" fmla="*/ 627983 w 5596509"/>
              <a:gd name="connsiteY68" fmla="*/ 892302 h 1061370"/>
              <a:gd name="connsiteX69" fmla="*/ 582549 w 5596509"/>
              <a:gd name="connsiteY69" fmla="*/ 892302 h 1061370"/>
              <a:gd name="connsiteX70" fmla="*/ 582549 w 5596509"/>
              <a:gd name="connsiteY70" fmla="*/ 1029081 h 1061370"/>
              <a:gd name="connsiteX71" fmla="*/ 1554099 w 5596509"/>
              <a:gd name="connsiteY71" fmla="*/ 1029081 h 1061370"/>
              <a:gd name="connsiteX72" fmla="*/ 1554099 w 5596509"/>
              <a:gd name="connsiteY72" fmla="*/ 891254 h 1061370"/>
              <a:gd name="connsiteX73" fmla="*/ 1529334 w 5596509"/>
              <a:gd name="connsiteY73" fmla="*/ 891254 h 1061370"/>
              <a:gd name="connsiteX74" fmla="*/ 1473708 w 5596509"/>
              <a:gd name="connsiteY74" fmla="*/ 855536 h 1061370"/>
              <a:gd name="connsiteX75" fmla="*/ 1473708 w 5596509"/>
              <a:gd name="connsiteY75" fmla="*/ 559403 h 1061370"/>
              <a:gd name="connsiteX76" fmla="*/ 1585246 w 5596509"/>
              <a:gd name="connsiteY76" fmla="*/ 419386 h 1061370"/>
              <a:gd name="connsiteX77" fmla="*/ 1683163 w 5596509"/>
              <a:gd name="connsiteY77" fmla="*/ 552736 h 1061370"/>
              <a:gd name="connsiteX78" fmla="*/ 1683163 w 5596509"/>
              <a:gd name="connsiteY78" fmla="*/ 824484 h 1061370"/>
              <a:gd name="connsiteX79" fmla="*/ 1627156 w 5596509"/>
              <a:gd name="connsiteY79" fmla="*/ 891159 h 1061370"/>
              <a:gd name="connsiteX80" fmla="*/ 1605058 w 5596509"/>
              <a:gd name="connsiteY80" fmla="*/ 891159 h 1061370"/>
              <a:gd name="connsiteX81" fmla="*/ 1605058 w 5596509"/>
              <a:gd name="connsiteY81" fmla="*/ 1028986 h 1061370"/>
              <a:gd name="connsiteX82" fmla="*/ 2017014 w 5596509"/>
              <a:gd name="connsiteY82" fmla="*/ 1028986 h 1061370"/>
              <a:gd name="connsiteX83" fmla="*/ 2017014 w 5596509"/>
              <a:gd name="connsiteY83" fmla="*/ 891254 h 1061370"/>
              <a:gd name="connsiteX84" fmla="*/ 1996535 w 5596509"/>
              <a:gd name="connsiteY84" fmla="*/ 891254 h 1061370"/>
              <a:gd name="connsiteX85" fmla="*/ 1940719 w 5596509"/>
              <a:gd name="connsiteY85" fmla="*/ 855631 h 1061370"/>
              <a:gd name="connsiteX86" fmla="*/ 1940719 w 5596509"/>
              <a:gd name="connsiteY86" fmla="*/ 535115 h 1061370"/>
              <a:gd name="connsiteX87" fmla="*/ 2052352 w 5596509"/>
              <a:gd name="connsiteY87" fmla="*/ 419195 h 1061370"/>
              <a:gd name="connsiteX88" fmla="*/ 2150459 w 5596509"/>
              <a:gd name="connsiteY88" fmla="*/ 552545 h 1061370"/>
              <a:gd name="connsiteX89" fmla="*/ 2150459 w 5596509"/>
              <a:gd name="connsiteY89" fmla="*/ 824294 h 1061370"/>
              <a:gd name="connsiteX90" fmla="*/ 2093976 w 5596509"/>
              <a:gd name="connsiteY90" fmla="*/ 890969 h 1061370"/>
              <a:gd name="connsiteX91" fmla="*/ 2070640 w 5596509"/>
              <a:gd name="connsiteY91" fmla="*/ 890969 h 1061370"/>
              <a:gd name="connsiteX92" fmla="*/ 2070640 w 5596509"/>
              <a:gd name="connsiteY92" fmla="*/ 1028891 h 1061370"/>
              <a:gd name="connsiteX93" fmla="*/ 3050477 w 5596509"/>
              <a:gd name="connsiteY93" fmla="*/ 1028891 h 1061370"/>
              <a:gd name="connsiteX94" fmla="*/ 3050477 w 5596509"/>
              <a:gd name="connsiteY94" fmla="*/ 892778 h 1061370"/>
              <a:gd name="connsiteX95" fmla="*/ 2954274 w 5596509"/>
              <a:gd name="connsiteY95" fmla="*/ 892778 h 1061370"/>
              <a:gd name="connsiteX96" fmla="*/ 2893695 w 5596509"/>
              <a:gd name="connsiteY96" fmla="*/ 831152 h 1061370"/>
              <a:gd name="connsiteX97" fmla="*/ 2893695 w 5596509"/>
              <a:gd name="connsiteY97" fmla="*/ 564452 h 1061370"/>
              <a:gd name="connsiteX98" fmla="*/ 3020949 w 5596509"/>
              <a:gd name="connsiteY98" fmla="*/ 564452 h 1061370"/>
              <a:gd name="connsiteX99" fmla="*/ 3162110 w 5596509"/>
              <a:gd name="connsiteY99" fmla="*/ 679228 h 1061370"/>
              <a:gd name="connsiteX100" fmla="*/ 3162110 w 5596509"/>
              <a:gd name="connsiteY100" fmla="*/ 806387 h 1061370"/>
              <a:gd name="connsiteX101" fmla="*/ 3408903 w 5596509"/>
              <a:gd name="connsiteY101" fmla="*/ 1061371 h 1061370"/>
              <a:gd name="connsiteX102" fmla="*/ 3636264 w 5596509"/>
              <a:gd name="connsiteY102" fmla="*/ 941832 h 1061370"/>
              <a:gd name="connsiteX103" fmla="*/ 3939254 w 5596509"/>
              <a:gd name="connsiteY103" fmla="*/ 1053179 h 1061370"/>
              <a:gd name="connsiteX104" fmla="*/ 4285774 w 5596509"/>
              <a:gd name="connsiteY104" fmla="*/ 858965 h 1061370"/>
              <a:gd name="connsiteX105" fmla="*/ 4285774 w 5596509"/>
              <a:gd name="connsiteY105" fmla="*/ 1035653 h 1061370"/>
              <a:gd name="connsiteX106" fmla="*/ 4402074 w 5596509"/>
              <a:gd name="connsiteY106" fmla="*/ 1035653 h 1061370"/>
              <a:gd name="connsiteX107" fmla="*/ 4425029 w 5596509"/>
              <a:gd name="connsiteY107" fmla="*/ 982599 h 1061370"/>
              <a:gd name="connsiteX108" fmla="*/ 4698207 w 5596509"/>
              <a:gd name="connsiteY108" fmla="*/ 1052418 h 1061370"/>
              <a:gd name="connsiteX109" fmla="*/ 5030153 w 5596509"/>
              <a:gd name="connsiteY109" fmla="*/ 799338 h 1061370"/>
              <a:gd name="connsiteX110" fmla="*/ 4549236 w 5596509"/>
              <a:gd name="connsiteY110" fmla="*/ 463868 h 1061370"/>
              <a:gd name="connsiteX111" fmla="*/ 4668870 w 5596509"/>
              <a:gd name="connsiteY111" fmla="*/ 403384 h 1061370"/>
              <a:gd name="connsiteX112" fmla="*/ 4791647 w 5596509"/>
              <a:gd name="connsiteY112" fmla="*/ 434626 h 1061370"/>
              <a:gd name="connsiteX113" fmla="*/ 4870704 w 5596509"/>
              <a:gd name="connsiteY113" fmla="*/ 530924 h 1061370"/>
              <a:gd name="connsiteX114" fmla="*/ 4988719 w 5596509"/>
              <a:gd name="connsiteY114" fmla="*/ 530924 h 1061370"/>
              <a:gd name="connsiteX115" fmla="*/ 4988719 w 5596509"/>
              <a:gd name="connsiteY115" fmla="*/ 427006 h 1061370"/>
              <a:gd name="connsiteX116" fmla="*/ 5088160 w 5596509"/>
              <a:gd name="connsiteY116" fmla="*/ 427006 h 1061370"/>
              <a:gd name="connsiteX117" fmla="*/ 5088160 w 5596509"/>
              <a:gd name="connsiteY117" fmla="*/ 816578 h 1061370"/>
              <a:gd name="connsiteX118" fmla="*/ 5335810 w 5596509"/>
              <a:gd name="connsiteY118" fmla="*/ 1052132 h 1061370"/>
              <a:gd name="connsiteX119" fmla="*/ 5596510 w 5596509"/>
              <a:gd name="connsiteY119" fmla="*/ 816578 h 1061370"/>
              <a:gd name="connsiteX120" fmla="*/ 5596510 w 5596509"/>
              <a:gd name="connsiteY120" fmla="*/ 678466 h 1061370"/>
              <a:gd name="connsiteX121" fmla="*/ 402146 w 5596509"/>
              <a:gd name="connsiteY121" fmla="*/ 565690 h 1061370"/>
              <a:gd name="connsiteX122" fmla="*/ 512350 w 5596509"/>
              <a:gd name="connsiteY122" fmla="*/ 231838 h 1061370"/>
              <a:gd name="connsiteX123" fmla="*/ 515874 w 5596509"/>
              <a:gd name="connsiteY123" fmla="*/ 231838 h 1061370"/>
              <a:gd name="connsiteX124" fmla="*/ 627507 w 5596509"/>
              <a:gd name="connsiteY124" fmla="*/ 565690 h 1061370"/>
              <a:gd name="connsiteX125" fmla="*/ 3042952 w 5596509"/>
              <a:gd name="connsiteY125" fmla="*/ 427006 h 1061370"/>
              <a:gd name="connsiteX126" fmla="*/ 2893981 w 5596509"/>
              <a:gd name="connsiteY126" fmla="*/ 427006 h 1061370"/>
              <a:gd name="connsiteX127" fmla="*/ 2893981 w 5596509"/>
              <a:gd name="connsiteY127" fmla="*/ 136684 h 1061370"/>
              <a:gd name="connsiteX128" fmla="*/ 3005900 w 5596509"/>
              <a:gd name="connsiteY128" fmla="*/ 136684 h 1061370"/>
              <a:gd name="connsiteX129" fmla="*/ 3214973 w 5596509"/>
              <a:gd name="connsiteY129" fmla="*/ 277654 h 1061370"/>
              <a:gd name="connsiteX130" fmla="*/ 3042952 w 5596509"/>
              <a:gd name="connsiteY130" fmla="*/ 427006 h 1061370"/>
              <a:gd name="connsiteX131" fmla="*/ 3824669 w 5596509"/>
              <a:gd name="connsiteY131" fmla="*/ 537210 h 1061370"/>
              <a:gd name="connsiteX132" fmla="*/ 3942588 w 5596509"/>
              <a:gd name="connsiteY132" fmla="*/ 403384 h 1061370"/>
              <a:gd name="connsiteX133" fmla="*/ 4059174 w 5596509"/>
              <a:gd name="connsiteY133" fmla="*/ 537210 h 1061370"/>
              <a:gd name="connsiteX134" fmla="*/ 4059174 w 5596509"/>
              <a:gd name="connsiteY134" fmla="*/ 578453 h 1061370"/>
              <a:gd name="connsiteX135" fmla="*/ 3824859 w 5596509"/>
              <a:gd name="connsiteY135" fmla="*/ 578453 h 1061370"/>
              <a:gd name="connsiteX136" fmla="*/ 4756309 w 5596509"/>
              <a:gd name="connsiteY136" fmla="*/ 859917 h 1061370"/>
              <a:gd name="connsiteX137" fmla="*/ 4624483 w 5596509"/>
              <a:gd name="connsiteY137" fmla="*/ 928211 h 1061370"/>
              <a:gd name="connsiteX138" fmla="*/ 4412933 w 5596509"/>
              <a:gd name="connsiteY138" fmla="*/ 768763 h 1061370"/>
              <a:gd name="connsiteX139" fmla="*/ 4313206 w 5596509"/>
              <a:gd name="connsiteY139" fmla="*/ 768763 h 1061370"/>
              <a:gd name="connsiteX140" fmla="*/ 4313206 w 5596509"/>
              <a:gd name="connsiteY140" fmla="*/ 766572 h 1061370"/>
              <a:gd name="connsiteX141" fmla="*/ 4133564 w 5596509"/>
              <a:gd name="connsiteY141" fmla="*/ 766572 h 1061370"/>
              <a:gd name="connsiteX142" fmla="*/ 3976593 w 5596509"/>
              <a:gd name="connsiteY142" fmla="*/ 918972 h 1061370"/>
              <a:gd name="connsiteX143" fmla="*/ 3821811 w 5596509"/>
              <a:gd name="connsiteY143" fmla="*/ 702278 h 1061370"/>
              <a:gd name="connsiteX144" fmla="*/ 4333590 w 5596509"/>
              <a:gd name="connsiteY144" fmla="*/ 702278 h 1061370"/>
              <a:gd name="connsiteX145" fmla="*/ 4332256 w 5596509"/>
              <a:gd name="connsiteY145" fmla="*/ 663035 h 1061370"/>
              <a:gd name="connsiteX146" fmla="*/ 4756309 w 5596509"/>
              <a:gd name="connsiteY146" fmla="*/ 859917 h 106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596509" h="1061370">
                <a:moveTo>
                  <a:pt x="5473351" y="678466"/>
                </a:moveTo>
                <a:lnTo>
                  <a:pt x="5473351" y="799338"/>
                </a:lnTo>
                <a:cubicBezTo>
                  <a:pt x="5473351" y="871347"/>
                  <a:pt x="5457826" y="912971"/>
                  <a:pt x="5398675" y="912971"/>
                </a:cubicBezTo>
                <a:cubicBezTo>
                  <a:pt x="5363052" y="912971"/>
                  <a:pt x="5345907" y="886206"/>
                  <a:pt x="5345907" y="853726"/>
                </a:cubicBezTo>
                <a:lnTo>
                  <a:pt x="5345907" y="427006"/>
                </a:lnTo>
                <a:lnTo>
                  <a:pt x="5537264" y="427006"/>
                </a:lnTo>
                <a:lnTo>
                  <a:pt x="5537264" y="303181"/>
                </a:lnTo>
                <a:lnTo>
                  <a:pt x="5345907" y="303181"/>
                </a:lnTo>
                <a:lnTo>
                  <a:pt x="5345907" y="14478"/>
                </a:lnTo>
                <a:lnTo>
                  <a:pt x="5192649" y="14478"/>
                </a:lnTo>
                <a:cubicBezTo>
                  <a:pt x="5180267" y="142018"/>
                  <a:pt x="5140643" y="299561"/>
                  <a:pt x="4989291" y="302800"/>
                </a:cubicBezTo>
                <a:lnTo>
                  <a:pt x="4989291" y="298323"/>
                </a:lnTo>
                <a:lnTo>
                  <a:pt x="4881848" y="298323"/>
                </a:lnTo>
                <a:lnTo>
                  <a:pt x="4862798" y="345091"/>
                </a:lnTo>
                <a:cubicBezTo>
                  <a:pt x="4789332" y="303381"/>
                  <a:pt x="4706484" y="280988"/>
                  <a:pt x="4622007" y="280035"/>
                </a:cubicBezTo>
                <a:cubicBezTo>
                  <a:pt x="4482751" y="280035"/>
                  <a:pt x="4313397" y="327660"/>
                  <a:pt x="4280440" y="472059"/>
                </a:cubicBezTo>
                <a:cubicBezTo>
                  <a:pt x="4218147" y="354425"/>
                  <a:pt x="4101846" y="280035"/>
                  <a:pt x="3939064" y="280035"/>
                </a:cubicBezTo>
                <a:cubicBezTo>
                  <a:pt x="3717227" y="280035"/>
                  <a:pt x="3546444" y="425387"/>
                  <a:pt x="3546444" y="666084"/>
                </a:cubicBezTo>
                <a:cubicBezTo>
                  <a:pt x="3546234" y="704640"/>
                  <a:pt x="3550072" y="743103"/>
                  <a:pt x="3557873" y="780860"/>
                </a:cubicBezTo>
                <a:lnTo>
                  <a:pt x="3557873" y="804672"/>
                </a:lnTo>
                <a:cubicBezTo>
                  <a:pt x="3557873" y="852297"/>
                  <a:pt x="3546729" y="899922"/>
                  <a:pt x="3506343" y="899922"/>
                </a:cubicBezTo>
                <a:cubicBezTo>
                  <a:pt x="3464147" y="899922"/>
                  <a:pt x="3453765" y="877538"/>
                  <a:pt x="3453765" y="848392"/>
                </a:cubicBezTo>
                <a:lnTo>
                  <a:pt x="3453765" y="685038"/>
                </a:lnTo>
                <a:cubicBezTo>
                  <a:pt x="3453765" y="557594"/>
                  <a:pt x="3388709" y="520446"/>
                  <a:pt x="3272123" y="487680"/>
                </a:cubicBezTo>
                <a:lnTo>
                  <a:pt x="3272123" y="484727"/>
                </a:lnTo>
                <a:cubicBezTo>
                  <a:pt x="3406902" y="465677"/>
                  <a:pt x="3506343" y="399669"/>
                  <a:pt x="3506343" y="251270"/>
                </a:cubicBezTo>
                <a:cubicBezTo>
                  <a:pt x="3506343" y="85439"/>
                  <a:pt x="3377756" y="381"/>
                  <a:pt x="3160300" y="381"/>
                </a:cubicBezTo>
                <a:lnTo>
                  <a:pt x="2445639" y="381"/>
                </a:lnTo>
                <a:lnTo>
                  <a:pt x="2445639" y="136684"/>
                </a:lnTo>
                <a:lnTo>
                  <a:pt x="2541651" y="136684"/>
                </a:lnTo>
                <a:cubicBezTo>
                  <a:pt x="2580513" y="136684"/>
                  <a:pt x="2602230" y="159925"/>
                  <a:pt x="2602230" y="198977"/>
                </a:cubicBezTo>
                <a:lnTo>
                  <a:pt x="2602230" y="830675"/>
                </a:lnTo>
                <a:cubicBezTo>
                  <a:pt x="2602230" y="869442"/>
                  <a:pt x="2580513" y="892302"/>
                  <a:pt x="2541651" y="892302"/>
                </a:cubicBezTo>
                <a:lnTo>
                  <a:pt x="2516124" y="892302"/>
                </a:lnTo>
                <a:lnTo>
                  <a:pt x="2516124" y="891254"/>
                </a:lnTo>
                <a:lnTo>
                  <a:pt x="2463261" y="891254"/>
                </a:lnTo>
                <a:cubicBezTo>
                  <a:pt x="2418303" y="891254"/>
                  <a:pt x="2407349" y="868109"/>
                  <a:pt x="2407349" y="824579"/>
                </a:cubicBezTo>
                <a:lnTo>
                  <a:pt x="2407349" y="507683"/>
                </a:lnTo>
                <a:cubicBezTo>
                  <a:pt x="2407349" y="361950"/>
                  <a:pt x="2331149" y="280035"/>
                  <a:pt x="2171414" y="280035"/>
                </a:cubicBezTo>
                <a:cubicBezTo>
                  <a:pt x="2068735" y="280035"/>
                  <a:pt x="1980914" y="332137"/>
                  <a:pt x="1926146" y="417862"/>
                </a:cubicBezTo>
                <a:cubicBezTo>
                  <a:pt x="1890331" y="324421"/>
                  <a:pt x="1812798" y="280035"/>
                  <a:pt x="1715357" y="280035"/>
                </a:cubicBezTo>
                <a:cubicBezTo>
                  <a:pt x="1600200" y="280035"/>
                  <a:pt x="1518095" y="330708"/>
                  <a:pt x="1460945" y="427006"/>
                </a:cubicBezTo>
                <a:lnTo>
                  <a:pt x="1457611" y="427006"/>
                </a:lnTo>
                <a:lnTo>
                  <a:pt x="1457611" y="303181"/>
                </a:lnTo>
                <a:lnTo>
                  <a:pt x="1097661" y="303181"/>
                </a:lnTo>
                <a:lnTo>
                  <a:pt x="1097661" y="427006"/>
                </a:lnTo>
                <a:lnTo>
                  <a:pt x="1159955" y="427006"/>
                </a:lnTo>
                <a:cubicBezTo>
                  <a:pt x="1205008" y="427006"/>
                  <a:pt x="1215485" y="450342"/>
                  <a:pt x="1215485" y="493681"/>
                </a:cubicBezTo>
                <a:lnTo>
                  <a:pt x="1215485" y="824198"/>
                </a:lnTo>
                <a:cubicBezTo>
                  <a:pt x="1215485" y="867823"/>
                  <a:pt x="1205008" y="890873"/>
                  <a:pt x="1159955" y="890873"/>
                </a:cubicBezTo>
                <a:lnTo>
                  <a:pt x="1093280" y="890873"/>
                </a:lnTo>
                <a:lnTo>
                  <a:pt x="1093280" y="891826"/>
                </a:lnTo>
                <a:cubicBezTo>
                  <a:pt x="1041178" y="891064"/>
                  <a:pt x="1019556" y="869252"/>
                  <a:pt x="988505" y="776002"/>
                </a:cubicBezTo>
                <a:lnTo>
                  <a:pt x="729329" y="0"/>
                </a:lnTo>
                <a:lnTo>
                  <a:pt x="418814" y="0"/>
                </a:lnTo>
                <a:lnTo>
                  <a:pt x="159829" y="776002"/>
                </a:lnTo>
                <a:cubicBezTo>
                  <a:pt x="128683" y="871252"/>
                  <a:pt x="107061" y="891921"/>
                  <a:pt x="52673" y="891921"/>
                </a:cubicBezTo>
                <a:lnTo>
                  <a:pt x="0" y="891921"/>
                </a:lnTo>
                <a:lnTo>
                  <a:pt x="0" y="1028700"/>
                </a:lnTo>
                <a:lnTo>
                  <a:pt x="456152" y="1028700"/>
                </a:lnTo>
                <a:lnTo>
                  <a:pt x="456152" y="892778"/>
                </a:lnTo>
                <a:lnTo>
                  <a:pt x="411099" y="892778"/>
                </a:lnTo>
                <a:cubicBezTo>
                  <a:pt x="369284" y="892778"/>
                  <a:pt x="314992" y="888397"/>
                  <a:pt x="314992" y="864203"/>
                </a:cubicBezTo>
                <a:cubicBezTo>
                  <a:pt x="314992" y="842201"/>
                  <a:pt x="321088" y="819245"/>
                  <a:pt x="337947" y="765238"/>
                </a:cubicBezTo>
                <a:lnTo>
                  <a:pt x="356997" y="703136"/>
                </a:lnTo>
                <a:lnTo>
                  <a:pt x="673322" y="703136"/>
                </a:lnTo>
                <a:lnTo>
                  <a:pt x="706374" y="813721"/>
                </a:lnTo>
                <a:cubicBezTo>
                  <a:pt x="711308" y="831885"/>
                  <a:pt x="713775" y="850621"/>
                  <a:pt x="713708" y="869442"/>
                </a:cubicBezTo>
                <a:cubicBezTo>
                  <a:pt x="713708" y="886206"/>
                  <a:pt x="675608" y="892302"/>
                  <a:pt x="627983" y="892302"/>
                </a:cubicBezTo>
                <a:lnTo>
                  <a:pt x="582549" y="892302"/>
                </a:lnTo>
                <a:lnTo>
                  <a:pt x="582549" y="1029081"/>
                </a:lnTo>
                <a:lnTo>
                  <a:pt x="1554099" y="1029081"/>
                </a:lnTo>
                <a:lnTo>
                  <a:pt x="1554099" y="891254"/>
                </a:lnTo>
                <a:lnTo>
                  <a:pt x="1529334" y="891254"/>
                </a:lnTo>
                <a:cubicBezTo>
                  <a:pt x="1484376" y="891254"/>
                  <a:pt x="1473708" y="877253"/>
                  <a:pt x="1473708" y="855536"/>
                </a:cubicBezTo>
                <a:lnTo>
                  <a:pt x="1473708" y="559403"/>
                </a:lnTo>
                <a:cubicBezTo>
                  <a:pt x="1473708" y="486537"/>
                  <a:pt x="1501235" y="419386"/>
                  <a:pt x="1585246" y="419386"/>
                </a:cubicBezTo>
                <a:cubicBezTo>
                  <a:pt x="1673828" y="419386"/>
                  <a:pt x="1683163" y="475488"/>
                  <a:pt x="1683163" y="552736"/>
                </a:cubicBezTo>
                <a:lnTo>
                  <a:pt x="1683163" y="824484"/>
                </a:lnTo>
                <a:cubicBezTo>
                  <a:pt x="1683163" y="872109"/>
                  <a:pt x="1672209" y="891159"/>
                  <a:pt x="1627156" y="891159"/>
                </a:cubicBezTo>
                <a:lnTo>
                  <a:pt x="1605058" y="891159"/>
                </a:lnTo>
                <a:lnTo>
                  <a:pt x="1605058" y="1028986"/>
                </a:lnTo>
                <a:lnTo>
                  <a:pt x="2017014" y="1028986"/>
                </a:lnTo>
                <a:lnTo>
                  <a:pt x="2017014" y="891254"/>
                </a:lnTo>
                <a:lnTo>
                  <a:pt x="1996535" y="891254"/>
                </a:lnTo>
                <a:cubicBezTo>
                  <a:pt x="1948434" y="891254"/>
                  <a:pt x="1940719" y="885063"/>
                  <a:pt x="1940719" y="855631"/>
                </a:cubicBezTo>
                <a:lnTo>
                  <a:pt x="1940719" y="535115"/>
                </a:lnTo>
                <a:cubicBezTo>
                  <a:pt x="1940719" y="467296"/>
                  <a:pt x="1968246" y="419195"/>
                  <a:pt x="2052352" y="419195"/>
                </a:cubicBezTo>
                <a:cubicBezTo>
                  <a:pt x="2123885" y="419195"/>
                  <a:pt x="2150459" y="498634"/>
                  <a:pt x="2150459" y="552545"/>
                </a:cubicBezTo>
                <a:lnTo>
                  <a:pt x="2150459" y="824294"/>
                </a:lnTo>
                <a:cubicBezTo>
                  <a:pt x="2150459" y="867918"/>
                  <a:pt x="2139411" y="890969"/>
                  <a:pt x="2093976" y="890969"/>
                </a:cubicBezTo>
                <a:lnTo>
                  <a:pt x="2070640" y="890969"/>
                </a:lnTo>
                <a:lnTo>
                  <a:pt x="2070640" y="1028891"/>
                </a:lnTo>
                <a:lnTo>
                  <a:pt x="3050477" y="1028891"/>
                </a:lnTo>
                <a:lnTo>
                  <a:pt x="3050477" y="892778"/>
                </a:lnTo>
                <a:lnTo>
                  <a:pt x="2954274" y="892778"/>
                </a:lnTo>
                <a:cubicBezTo>
                  <a:pt x="2915317" y="892778"/>
                  <a:pt x="2893695" y="869918"/>
                  <a:pt x="2893695" y="831152"/>
                </a:cubicBezTo>
                <a:lnTo>
                  <a:pt x="2893695" y="564452"/>
                </a:lnTo>
                <a:lnTo>
                  <a:pt x="3020949" y="564452"/>
                </a:lnTo>
                <a:cubicBezTo>
                  <a:pt x="3146870" y="564452"/>
                  <a:pt x="3162110" y="585978"/>
                  <a:pt x="3162110" y="679228"/>
                </a:cubicBezTo>
                <a:lnTo>
                  <a:pt x="3162110" y="806387"/>
                </a:lnTo>
                <a:cubicBezTo>
                  <a:pt x="3162110" y="988124"/>
                  <a:pt x="3261265" y="1061371"/>
                  <a:pt x="3408903" y="1061371"/>
                </a:cubicBezTo>
                <a:cubicBezTo>
                  <a:pt x="3536156" y="1061371"/>
                  <a:pt x="3603784" y="1014603"/>
                  <a:pt x="3636264" y="941832"/>
                </a:cubicBezTo>
                <a:cubicBezTo>
                  <a:pt x="3701034" y="1013460"/>
                  <a:pt x="3801428" y="1053179"/>
                  <a:pt x="3939254" y="1053179"/>
                </a:cubicBezTo>
                <a:cubicBezTo>
                  <a:pt x="4077081" y="1053179"/>
                  <a:pt x="4223767" y="985933"/>
                  <a:pt x="4285774" y="858965"/>
                </a:cubicBezTo>
                <a:lnTo>
                  <a:pt x="4285774" y="1035653"/>
                </a:lnTo>
                <a:lnTo>
                  <a:pt x="4402074" y="1035653"/>
                </a:lnTo>
                <a:lnTo>
                  <a:pt x="4425029" y="982599"/>
                </a:lnTo>
                <a:cubicBezTo>
                  <a:pt x="4506182" y="1038035"/>
                  <a:pt x="4602195" y="1052418"/>
                  <a:pt x="4698207" y="1052418"/>
                </a:cubicBezTo>
                <a:cubicBezTo>
                  <a:pt x="4858417" y="1052418"/>
                  <a:pt x="5030153" y="987362"/>
                  <a:pt x="5030153" y="799338"/>
                </a:cubicBezTo>
                <a:cubicBezTo>
                  <a:pt x="5030153" y="496919"/>
                  <a:pt x="4549236" y="597503"/>
                  <a:pt x="4549236" y="463868"/>
                </a:cubicBezTo>
                <a:cubicBezTo>
                  <a:pt x="4549236" y="411766"/>
                  <a:pt x="4633246" y="403384"/>
                  <a:pt x="4668870" y="403384"/>
                </a:cubicBezTo>
                <a:cubicBezTo>
                  <a:pt x="4711865" y="402546"/>
                  <a:pt x="4754280" y="413338"/>
                  <a:pt x="4791647" y="434626"/>
                </a:cubicBezTo>
                <a:cubicBezTo>
                  <a:pt x="4828718" y="456181"/>
                  <a:pt x="4856779" y="490366"/>
                  <a:pt x="4870704" y="530924"/>
                </a:cubicBezTo>
                <a:lnTo>
                  <a:pt x="4988719" y="530924"/>
                </a:lnTo>
                <a:lnTo>
                  <a:pt x="4988719" y="427006"/>
                </a:lnTo>
                <a:lnTo>
                  <a:pt x="5088160" y="427006"/>
                </a:lnTo>
                <a:lnTo>
                  <a:pt x="5088160" y="816578"/>
                </a:lnTo>
                <a:cubicBezTo>
                  <a:pt x="5088160" y="975170"/>
                  <a:pt x="5176552" y="1052132"/>
                  <a:pt x="5335810" y="1052132"/>
                </a:cubicBezTo>
                <a:cubicBezTo>
                  <a:pt x="5522119" y="1052132"/>
                  <a:pt x="5596510" y="968407"/>
                  <a:pt x="5596510" y="816578"/>
                </a:cubicBezTo>
                <a:lnTo>
                  <a:pt x="5596510" y="678466"/>
                </a:lnTo>
                <a:close/>
                <a:moveTo>
                  <a:pt x="402146" y="565690"/>
                </a:moveTo>
                <a:lnTo>
                  <a:pt x="512350" y="231838"/>
                </a:lnTo>
                <a:lnTo>
                  <a:pt x="515874" y="231838"/>
                </a:lnTo>
                <a:lnTo>
                  <a:pt x="627507" y="565690"/>
                </a:lnTo>
                <a:close/>
                <a:moveTo>
                  <a:pt x="3042952" y="427006"/>
                </a:moveTo>
                <a:lnTo>
                  <a:pt x="2893981" y="427006"/>
                </a:lnTo>
                <a:lnTo>
                  <a:pt x="2893981" y="136684"/>
                </a:lnTo>
                <a:lnTo>
                  <a:pt x="3005900" y="136684"/>
                </a:lnTo>
                <a:cubicBezTo>
                  <a:pt x="3148775" y="136684"/>
                  <a:pt x="3214973" y="163449"/>
                  <a:pt x="3214973" y="277654"/>
                </a:cubicBezTo>
                <a:cubicBezTo>
                  <a:pt x="3214973" y="402050"/>
                  <a:pt x="3157633" y="427006"/>
                  <a:pt x="3042952" y="427006"/>
                </a:cubicBezTo>
                <a:close/>
                <a:moveTo>
                  <a:pt x="3824669" y="537210"/>
                </a:moveTo>
                <a:cubicBezTo>
                  <a:pt x="3824669" y="457676"/>
                  <a:pt x="3866674" y="403384"/>
                  <a:pt x="3942588" y="403384"/>
                </a:cubicBezTo>
                <a:cubicBezTo>
                  <a:pt x="4018502" y="403384"/>
                  <a:pt x="4059174" y="457676"/>
                  <a:pt x="4059174" y="537210"/>
                </a:cubicBezTo>
                <a:lnTo>
                  <a:pt x="4059174" y="578453"/>
                </a:lnTo>
                <a:lnTo>
                  <a:pt x="3824859" y="578453"/>
                </a:lnTo>
                <a:close/>
                <a:moveTo>
                  <a:pt x="4756309" y="859917"/>
                </a:moveTo>
                <a:cubicBezTo>
                  <a:pt x="4756309" y="928211"/>
                  <a:pt x="4669250" y="928211"/>
                  <a:pt x="4624483" y="928211"/>
                </a:cubicBezTo>
                <a:cubicBezTo>
                  <a:pt x="4537329" y="928211"/>
                  <a:pt x="4425411" y="859917"/>
                  <a:pt x="4412933" y="768763"/>
                </a:cubicBezTo>
                <a:lnTo>
                  <a:pt x="4313206" y="768763"/>
                </a:lnTo>
                <a:lnTo>
                  <a:pt x="4313206" y="766572"/>
                </a:lnTo>
                <a:lnTo>
                  <a:pt x="4133564" y="766572"/>
                </a:lnTo>
                <a:cubicBezTo>
                  <a:pt x="4119468" y="858107"/>
                  <a:pt x="4031171" y="918972"/>
                  <a:pt x="3976593" y="918972"/>
                </a:cubicBezTo>
                <a:cubicBezTo>
                  <a:pt x="3846385" y="918972"/>
                  <a:pt x="3821811" y="810578"/>
                  <a:pt x="3821811" y="702278"/>
                </a:cubicBezTo>
                <a:lnTo>
                  <a:pt x="4333590" y="702278"/>
                </a:lnTo>
                <a:cubicBezTo>
                  <a:pt x="4333590" y="688943"/>
                  <a:pt x="4333018" y="675894"/>
                  <a:pt x="4332256" y="663035"/>
                </a:cubicBezTo>
                <a:cubicBezTo>
                  <a:pt x="4459224" y="784384"/>
                  <a:pt x="4756309" y="758000"/>
                  <a:pt x="4756309" y="859917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97920A-8F38-499A-816A-6ACE89D7D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05" y="624544"/>
            <a:ext cx="6701189" cy="53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A81FD-29DD-4DC6-85E6-D89B82BCD8E3}"/>
              </a:ext>
            </a:extLst>
          </p:cNvPr>
          <p:cNvSpPr txBox="1"/>
          <p:nvPr/>
        </p:nvSpPr>
        <p:spPr>
          <a:xfrm>
            <a:off x="441434" y="2317534"/>
            <a:ext cx="3090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9072C"/>
                </a:solidFill>
                <a:latin typeface="Montserrat ExtraBold" panose="00000900000000000000" pitchFamily="2" charset="-52"/>
              </a:rPr>
              <a:t>2</a:t>
            </a:r>
            <a:r>
              <a:rPr lang="ru-RU" sz="7200" dirty="0">
                <a:solidFill>
                  <a:srgbClr val="C9072C"/>
                </a:solidFill>
                <a:latin typeface="Montserrat ExtraBold" panose="00000900000000000000" pitchFamily="2" charset="-52"/>
              </a:rPr>
              <a:t>45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ru-RU" dirty="0">
                <a:latin typeface="Montserrat ExtraBold" panose="00000900000000000000" pitchFamily="2" charset="-52"/>
              </a:rPr>
              <a:t>ресторанов в России</a:t>
            </a:r>
          </a:p>
          <a:p>
            <a:r>
              <a:rPr lang="ru-RU" dirty="0">
                <a:latin typeface="Montserrat ExtraBold" panose="00000900000000000000" pitchFamily="2" charset="-52"/>
              </a:rPr>
              <a:t>в двух брендах</a:t>
            </a:r>
          </a:p>
        </p:txBody>
      </p:sp>
      <p:pic>
        <p:nvPicPr>
          <p:cNvPr id="9" name="Рисунок 8" descr="Изображение выглядит как текст, монитор, улиц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9C471FA5-502E-4D36-9546-9DA619189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8" y="4427640"/>
            <a:ext cx="1040524" cy="10405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B7DE8F-3492-4D82-8549-C51258012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32" y="3824723"/>
            <a:ext cx="2847363" cy="22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488C73-9E30-4495-BB80-E60293A27293}"/>
              </a:ext>
            </a:extLst>
          </p:cNvPr>
          <p:cNvSpPr txBox="1"/>
          <p:nvPr/>
        </p:nvSpPr>
        <p:spPr>
          <a:xfrm>
            <a:off x="485775" y="1250482"/>
            <a:ext cx="1122045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dirty="0">
                <a:latin typeface="Montserrat ExtraBold" panose="00000900000000000000" pitchFamily="2" charset="-52"/>
              </a:rPr>
              <a:t>ПОЧЕМУ</a:t>
            </a:r>
          </a:p>
          <a:p>
            <a:pPr algn="ctr"/>
            <a:r>
              <a:rPr lang="ru-RU" sz="7200" dirty="0">
                <a:latin typeface="Montserrat ExtraBold" panose="00000900000000000000" pitchFamily="2" charset="-52"/>
              </a:rPr>
              <a:t>это для нас важно?</a:t>
            </a:r>
          </a:p>
        </p:txBody>
      </p:sp>
    </p:spTree>
    <p:extLst>
      <p:ext uri="{BB962C8B-B14F-4D97-AF65-F5344CB8AC3E}">
        <p14:creationId xmlns:p14="http://schemas.microsoft.com/office/powerpoint/2010/main" val="329917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635340" y="476286"/>
            <a:ext cx="9970584" cy="881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rgbClr val="1D79BE"/>
              </a:solidFill>
              <a:latin typeface="Montserrat ExtraBold" panose="020B0604020202020204" charset="-52"/>
            </a:endParaRPr>
          </a:p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chemeClr val="accent4"/>
                </a:solidFill>
                <a:latin typeface="Montserrat ExtraBold" panose="020B0604020202020204" charset="-52"/>
              </a:rPr>
              <a:t>AmRest</a:t>
            </a:r>
            <a:r>
              <a:rPr lang="ru-RU" b="1" dirty="0">
                <a:solidFill>
                  <a:schemeClr val="accent4"/>
                </a:solidFill>
                <a:latin typeface="Montserrat ExtraBold" panose="020B0604020202020204" charset="-52"/>
              </a:rPr>
              <a:t> </a:t>
            </a:r>
            <a:r>
              <a:rPr lang="en-US" sz="2400" b="1" dirty="0">
                <a:latin typeface="Montserrat ExtraBold" panose="020B0604020202020204" charset="-52"/>
              </a:rPr>
              <a:t>–</a:t>
            </a:r>
            <a:r>
              <a:rPr lang="ru-RU" sz="2400" b="1" dirty="0">
                <a:latin typeface="Montserrat ExtraBold" panose="020B0604020202020204" charset="-52"/>
              </a:rPr>
              <a:t> участник Наблюдательного совета работодателей проекта «Все получится!», объединенных идеей инклюзии молодых людей, находящихся в трудной жизненной ситуации, в бизнес среду на старте их профессионального опыта. </a:t>
            </a:r>
          </a:p>
          <a:p>
            <a:pPr algn="just">
              <a:lnSpc>
                <a:spcPct val="100000"/>
              </a:lnSpc>
            </a:pPr>
            <a:endParaRPr lang="ru-RU" sz="2400" b="1" dirty="0">
              <a:latin typeface="Montserrat ExtraBold" panose="020B0604020202020204" charset="-52"/>
            </a:endParaRPr>
          </a:p>
          <a:p>
            <a:pPr algn="just">
              <a:lnSpc>
                <a:spcPct val="100000"/>
              </a:lnSpc>
            </a:pPr>
            <a:r>
              <a:rPr lang="ru-RU" sz="2400" b="1" dirty="0">
                <a:latin typeface="Montserrat ExtraBold" panose="020B0604020202020204" charset="-52"/>
              </a:rPr>
              <a:t>Мы стремимся к тому, чтобы в России, во всех регионах, трудоустройство молодых людей  было не единичной практикой отдельных компаний, а делом большого содружества инклюзивного бизнеса и профессиональных сообществ, включая Совет бизнеса по вопросам инвалидности.</a:t>
            </a:r>
            <a:endParaRPr lang="en-US" sz="2400" b="1" dirty="0">
              <a:latin typeface="Montserrat Extra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9107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Повествование">
            <a:extLst>
              <a:ext uri="{FF2B5EF4-FFF2-40B4-BE49-F238E27FC236}">
                <a16:creationId xmlns:a16="http://schemas.microsoft.com/office/drawing/2014/main" id="{0A218EA3-D441-4011-A8CA-C6AFA2130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1750" y="1807425"/>
            <a:ext cx="1476000" cy="1476000"/>
          </a:xfrm>
          <a:prstGeom prst="rect">
            <a:avLst/>
          </a:prstGeom>
        </p:spPr>
      </p:pic>
      <p:pic>
        <p:nvPicPr>
          <p:cNvPr id="13" name="Рисунок 12" descr="Портфель">
            <a:extLst>
              <a:ext uri="{FF2B5EF4-FFF2-40B4-BE49-F238E27FC236}">
                <a16:creationId xmlns:a16="http://schemas.microsoft.com/office/drawing/2014/main" id="{C6E371AD-4C95-43C5-8E9A-E59F41D49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5850" y="1807425"/>
            <a:ext cx="1476000" cy="1476000"/>
          </a:xfrm>
          <a:prstGeom prst="rect">
            <a:avLst/>
          </a:prstGeom>
        </p:spPr>
      </p:pic>
      <p:pic>
        <p:nvPicPr>
          <p:cNvPr id="15" name="Рисунок 14" descr="Чоканье">
            <a:extLst>
              <a:ext uri="{FF2B5EF4-FFF2-40B4-BE49-F238E27FC236}">
                <a16:creationId xmlns:a16="http://schemas.microsoft.com/office/drawing/2014/main" id="{8978D062-52A1-460E-AE0B-DC1E8FE37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8000" y="1807425"/>
            <a:ext cx="1476000" cy="147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90489E-FBC0-4C95-9259-6865FC2DD769}"/>
              </a:ext>
            </a:extLst>
          </p:cNvPr>
          <p:cNvSpPr txBox="1"/>
          <p:nvPr/>
        </p:nvSpPr>
        <p:spPr>
          <a:xfrm>
            <a:off x="1254562" y="3429000"/>
            <a:ext cx="2370375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Это близко к нашей культуре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A9D76-642A-4731-B4A7-CF5C48C4662A}"/>
              </a:ext>
            </a:extLst>
          </p:cNvPr>
          <p:cNvSpPr txBox="1"/>
          <p:nvPr/>
        </p:nvSpPr>
        <p:spPr>
          <a:xfrm>
            <a:off x="4910812" y="3428999"/>
            <a:ext cx="2370375" cy="9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Это наша социальная ответственность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ACDBC-86EE-4301-8E67-E84A125F0E56}"/>
              </a:ext>
            </a:extLst>
          </p:cNvPr>
          <p:cNvSpPr txBox="1"/>
          <p:nvPr/>
        </p:nvSpPr>
        <p:spPr>
          <a:xfrm>
            <a:off x="8258662" y="3428999"/>
            <a:ext cx="2370375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Это трудовой ресурс</a:t>
            </a:r>
            <a:endParaRPr lang="ru-RU" sz="1800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9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4B65C-E1A5-40AE-8CA5-6601D283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Что мы уже сделали?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31695-C77C-483F-B761-9CD1D3D9F922}"/>
              </a:ext>
            </a:extLst>
          </p:cNvPr>
          <p:cNvSpPr txBox="1"/>
          <p:nvPr/>
        </p:nvSpPr>
        <p:spPr>
          <a:xfrm>
            <a:off x="1254562" y="4005775"/>
            <a:ext cx="2370375" cy="1570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У нас есть удобный бланк собеседования</a:t>
            </a:r>
          </a:p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sz="16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(+приложение </a:t>
            </a:r>
            <a:r>
              <a:rPr lang="ru-RU" sz="1600" dirty="0" err="1">
                <a:latin typeface="Montserrat ExtraBold" panose="00000900000000000000" pitchFamily="2" charset="-52"/>
                <a:ea typeface="Times New Roman" panose="02020603050405020304" pitchFamily="18" charset="0"/>
              </a:rPr>
              <a:t>Яндекс.Разговор</a:t>
            </a:r>
            <a:r>
              <a:rPr lang="ru-RU" sz="16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)</a:t>
            </a:r>
            <a:endParaRPr lang="ru-RU" sz="1600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06DFC-24AB-49CE-BD17-F321EF7D3933}"/>
              </a:ext>
            </a:extLst>
          </p:cNvPr>
          <p:cNvSpPr txBox="1"/>
          <p:nvPr/>
        </p:nvSpPr>
        <p:spPr>
          <a:xfrm>
            <a:off x="4560023" y="4005774"/>
            <a:ext cx="2652916" cy="1530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Мы провели несколько очных тренингов по инклюзивности в компании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1A720-F826-42BC-BADF-0D30BAFD0190}"/>
              </a:ext>
            </a:extLst>
          </p:cNvPr>
          <p:cNvSpPr txBox="1"/>
          <p:nvPr/>
        </p:nvSpPr>
        <p:spPr>
          <a:xfrm>
            <a:off x="8258662" y="4005774"/>
            <a:ext cx="2370375" cy="9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5000"/>
              </a:lnSpc>
              <a:spcAft>
                <a:spcPts val="800"/>
              </a:spcAft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Мы открыли социальный ресторан </a:t>
            </a:r>
            <a:endParaRPr lang="ru-RU" sz="1800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DFD8E5-9567-4318-93E5-117CCEBD5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0" b="33053"/>
          <a:stretch/>
        </p:blipFill>
        <p:spPr>
          <a:xfrm>
            <a:off x="7859524" y="1690688"/>
            <a:ext cx="3168650" cy="21703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0683D1-9505-405C-9B57-08D86A548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89" t="16513" r="8401" b="12551"/>
          <a:stretch/>
        </p:blipFill>
        <p:spPr>
          <a:xfrm>
            <a:off x="4192172" y="1690688"/>
            <a:ext cx="3388618" cy="21703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478A2E-A264-426E-89FC-284A66396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93" y="1666312"/>
            <a:ext cx="160338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9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B6442-0E2A-4F87-A538-4B4A5C987D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" y="-354531"/>
            <a:ext cx="12224884" cy="81180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4B65C-E1A5-40AE-8CA5-6601D283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Что делают ребята в ресторанах?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AA6A9-62BC-4605-B185-4171C03FA8D5}"/>
              </a:ext>
            </a:extLst>
          </p:cNvPr>
          <p:cNvSpPr txBox="1"/>
          <p:nvPr/>
        </p:nvSpPr>
        <p:spPr>
          <a:xfrm>
            <a:off x="743397" y="3320237"/>
            <a:ext cx="6015212" cy="353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Распечатывают визуальные подсказки 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Проводят обучение без временных рамок (интересный факт: практически всегда ребята проходят обучение вовремя)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Дают возможность выбрать усечённую позицию 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Вырабатывают свой язык жестов </a:t>
            </a:r>
            <a:endParaRPr lang="en-US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Дают честную обратную связь по работе 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ru-RU" sz="1600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ru-RU" sz="1600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3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C0DECC-12D4-4863-A342-619A7CBC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8" b="38579"/>
          <a:stretch/>
        </p:blipFill>
        <p:spPr>
          <a:xfrm>
            <a:off x="7182678" y="1667768"/>
            <a:ext cx="4297319" cy="40041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4B65C-E1A5-40AE-8CA5-6601D283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Как нам помогает </a:t>
            </a:r>
            <a:r>
              <a:rPr lang="en-US" dirty="0">
                <a:latin typeface="Montserrat ExtraBold" panose="00000900000000000000" pitchFamily="2" charset="-52"/>
              </a:rPr>
              <a:t>Rabota</a:t>
            </a:r>
            <a:r>
              <a:rPr lang="ru-RU" dirty="0">
                <a:latin typeface="Montserrat ExtraBold" panose="00000900000000000000" pitchFamily="2" charset="-52"/>
              </a:rPr>
              <a:t>-</a:t>
            </a:r>
            <a:r>
              <a:rPr lang="en-US" dirty="0">
                <a:latin typeface="Montserrat ExtraBold" panose="00000900000000000000" pitchFamily="2" charset="-52"/>
              </a:rPr>
              <a:t>I</a:t>
            </a:r>
            <a:r>
              <a:rPr lang="ru-RU" dirty="0">
                <a:latin typeface="Montserrat ExtraBold" panose="00000900000000000000" pitchFamily="2" charset="-52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AFF81-E330-4F38-A767-7AED02C7B34C}"/>
              </a:ext>
            </a:extLst>
          </p:cNvPr>
          <p:cNvSpPr txBox="1"/>
          <p:nvPr/>
        </p:nvSpPr>
        <p:spPr>
          <a:xfrm>
            <a:off x="453887" y="2658730"/>
            <a:ext cx="6015212" cy="422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5000"/>
              </a:lnSpc>
              <a:spcAft>
                <a:spcPts val="800"/>
              </a:spcAft>
            </a:pPr>
            <a:endParaRPr lang="ru-RU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Отбор кандидатов, подходящих для работы в ресторанах </a:t>
            </a:r>
            <a:r>
              <a:rPr lang="en-US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KFC 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Информирование об особенностях взаимодействия с кандидатом, имеющим инвалидность по слуху</a:t>
            </a:r>
            <a:endParaRPr lang="en-US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Сопровождение кандидата и его наставника 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Поддержка в период адаптации </a:t>
            </a: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ru-RU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spcAft>
                <a:spcPts val="800"/>
              </a:spcAft>
            </a:pPr>
            <a:endParaRPr lang="ru-RU" sz="1600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marL="285750" lvl="0" indent="-28575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ru-RU" sz="1600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02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219</Words>
  <Application>Microsoft Office PowerPoint</Application>
  <PresentationFormat>Широкоэкранный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Courier New</vt:lpstr>
      <vt:lpstr>Roboto Condensed</vt:lpstr>
      <vt:lpstr>Montserrat ExtraBold</vt:lpstr>
      <vt:lpstr>Calibri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мы уже сделали?</vt:lpstr>
      <vt:lpstr>Что делают ребята в ресторанах?</vt:lpstr>
      <vt:lpstr>Как нам помогает Rabota-I?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Novikov, Artem</dc:creator>
  <cp:lastModifiedBy>Obukhova, Mariya</cp:lastModifiedBy>
  <cp:revision>15</cp:revision>
  <dcterms:created xsi:type="dcterms:W3CDTF">2020-08-29T08:26:27Z</dcterms:created>
  <dcterms:modified xsi:type="dcterms:W3CDTF">2020-10-21T14:27:04Z</dcterms:modified>
</cp:coreProperties>
</file>